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0" r:id="rId2"/>
    <p:sldId id="261" r:id="rId3"/>
    <p:sldId id="262" r:id="rId4"/>
    <p:sldId id="263" r:id="rId5"/>
    <p:sldId id="264" r:id="rId6"/>
    <p:sldId id="265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33333" r="7501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3075" name="Picture 3"/>
            <p:cNvPicPr>
              <a:picLocks noChangeArrowheads="1"/>
            </p:cNvPicPr>
            <p:nvPr/>
          </p:nvPicPr>
          <p:blipFill>
            <a:blip r:embed="rId2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7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3077" name="Picture 5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shape">
            <a:fillToRect l="7500" t="8888" r="7501" b="74445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2051" name="Picture 3"/>
            <p:cNvPicPr>
              <a:picLocks noChangeArrowheads="1"/>
            </p:cNvPicPr>
            <p:nvPr/>
          </p:nvPicPr>
          <p:blipFill>
            <a:blip r:embed="rId13" cstate="print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2053" name="Picture 5"/>
            <p:cNvPicPr>
              <a:picLocks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05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/>
            </a:lvl1pPr>
          </a:lstStyle>
          <a:p>
            <a:fld id="{8AA1833F-0C97-48BB-BF10-55C8B4E98336}" type="datetimeFigureOut">
              <a:rPr lang="en-US" smtClean="0"/>
              <a:pPr/>
              <a:t>9/9/2009</a:t>
            </a:fld>
            <a:endParaRPr 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/>
            </a:lvl1pPr>
          </a:lstStyle>
          <a:p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/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mtClean="0"/>
              <a:t>September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r="56604"/>
          <a:stretch>
            <a:fillRect/>
          </a:stretch>
        </p:blipFill>
        <p:spPr bwMode="auto">
          <a:xfrm>
            <a:off x="0" y="1295400"/>
            <a:ext cx="24955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 l="79932" b="72400"/>
          <a:stretch>
            <a:fillRect/>
          </a:stretch>
        </p:blipFill>
        <p:spPr bwMode="auto">
          <a:xfrm>
            <a:off x="4876800" y="1600200"/>
            <a:ext cx="254110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Hermes and Daria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298" r="35099" b="24062"/>
          <a:stretch>
            <a:fillRect/>
          </a:stretch>
        </p:blipFill>
        <p:spPr bwMode="auto">
          <a:xfrm>
            <a:off x="228600" y="1981200"/>
            <a:ext cx="3429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Introduce your partner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Partner up and learn some interesting facts so you can introduce your partner to the group!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MARTPenAnnotation98"/>
          <p:cNvSpPr/>
          <p:nvPr/>
        </p:nvSpPr>
        <p:spPr bwMode="auto">
          <a:xfrm>
            <a:off x="2085975" y="2040255"/>
            <a:ext cx="68580" cy="600076"/>
          </a:xfrm>
          <a:custGeom>
            <a:avLst/>
            <a:gdLst/>
            <a:ahLst/>
            <a:cxnLst/>
            <a:rect l="0" t="0" r="0" b="0"/>
            <a:pathLst>
              <a:path w="68580" h="600076">
                <a:moveTo>
                  <a:pt x="0" y="0"/>
                </a:moveTo>
                <a:lnTo>
                  <a:pt x="0" y="4551"/>
                </a:lnTo>
                <a:lnTo>
                  <a:pt x="952" y="6843"/>
                </a:lnTo>
                <a:lnTo>
                  <a:pt x="2539" y="9325"/>
                </a:lnTo>
                <a:lnTo>
                  <a:pt x="4550" y="11931"/>
                </a:lnTo>
                <a:lnTo>
                  <a:pt x="6843" y="14622"/>
                </a:lnTo>
                <a:lnTo>
                  <a:pt x="9325" y="17368"/>
                </a:lnTo>
                <a:lnTo>
                  <a:pt x="11931" y="20151"/>
                </a:lnTo>
                <a:lnTo>
                  <a:pt x="13669" y="22959"/>
                </a:lnTo>
                <a:lnTo>
                  <a:pt x="15600" y="28619"/>
                </a:lnTo>
                <a:lnTo>
                  <a:pt x="19481" y="62353"/>
                </a:lnTo>
                <a:lnTo>
                  <a:pt x="21560" y="75859"/>
                </a:lnTo>
                <a:lnTo>
                  <a:pt x="22945" y="99150"/>
                </a:lnTo>
                <a:lnTo>
                  <a:pt x="24485" y="163129"/>
                </a:lnTo>
                <a:lnTo>
                  <a:pt x="25352" y="224864"/>
                </a:lnTo>
                <a:lnTo>
                  <a:pt x="26426" y="238492"/>
                </a:lnTo>
                <a:lnTo>
                  <a:pt x="28095" y="250434"/>
                </a:lnTo>
                <a:lnTo>
                  <a:pt x="30160" y="261254"/>
                </a:lnTo>
                <a:lnTo>
                  <a:pt x="31536" y="275134"/>
                </a:lnTo>
                <a:lnTo>
                  <a:pt x="32454" y="291055"/>
                </a:lnTo>
                <a:lnTo>
                  <a:pt x="33474" y="323668"/>
                </a:lnTo>
                <a:lnTo>
                  <a:pt x="33927" y="350862"/>
                </a:lnTo>
                <a:lnTo>
                  <a:pt x="35000" y="362495"/>
                </a:lnTo>
                <a:lnTo>
                  <a:pt x="36668" y="373108"/>
                </a:lnTo>
                <a:lnTo>
                  <a:pt x="38733" y="383041"/>
                </a:lnTo>
                <a:lnTo>
                  <a:pt x="43567" y="411858"/>
                </a:lnTo>
                <a:lnTo>
                  <a:pt x="46189" y="428877"/>
                </a:lnTo>
                <a:lnTo>
                  <a:pt x="47938" y="443080"/>
                </a:lnTo>
                <a:lnTo>
                  <a:pt x="49103" y="455407"/>
                </a:lnTo>
                <a:lnTo>
                  <a:pt x="49880" y="466482"/>
                </a:lnTo>
                <a:lnTo>
                  <a:pt x="51351" y="475770"/>
                </a:lnTo>
                <a:lnTo>
                  <a:pt x="53284" y="483868"/>
                </a:lnTo>
                <a:lnTo>
                  <a:pt x="55525" y="491171"/>
                </a:lnTo>
                <a:lnTo>
                  <a:pt x="57019" y="498897"/>
                </a:lnTo>
                <a:lnTo>
                  <a:pt x="58679" y="515102"/>
                </a:lnTo>
                <a:lnTo>
                  <a:pt x="60074" y="522471"/>
                </a:lnTo>
                <a:lnTo>
                  <a:pt x="61957" y="529289"/>
                </a:lnTo>
                <a:lnTo>
                  <a:pt x="64164" y="535739"/>
                </a:lnTo>
                <a:lnTo>
                  <a:pt x="65636" y="541944"/>
                </a:lnTo>
                <a:lnTo>
                  <a:pt x="67707" y="558827"/>
                </a:lnTo>
                <a:lnTo>
                  <a:pt x="68465" y="576675"/>
                </a:lnTo>
                <a:lnTo>
                  <a:pt x="68579" y="600075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SMARTPenAnnotation99"/>
          <p:cNvSpPr/>
          <p:nvPr/>
        </p:nvSpPr>
        <p:spPr bwMode="auto">
          <a:xfrm>
            <a:off x="2000250" y="1974643"/>
            <a:ext cx="642280" cy="674141"/>
          </a:xfrm>
          <a:custGeom>
            <a:avLst/>
            <a:gdLst/>
            <a:ahLst/>
            <a:cxnLst/>
            <a:rect l="0" t="0" r="0" b="0"/>
            <a:pathLst>
              <a:path w="642280" h="674141">
                <a:moveTo>
                  <a:pt x="0" y="117046"/>
                </a:moveTo>
                <a:lnTo>
                  <a:pt x="0" y="97734"/>
                </a:lnTo>
                <a:lnTo>
                  <a:pt x="952" y="94646"/>
                </a:lnTo>
                <a:lnTo>
                  <a:pt x="4550" y="88676"/>
                </a:lnTo>
                <a:lnTo>
                  <a:pt x="16945" y="80307"/>
                </a:lnTo>
                <a:lnTo>
                  <a:pt x="33248" y="71191"/>
                </a:lnTo>
                <a:lnTo>
                  <a:pt x="46844" y="63964"/>
                </a:lnTo>
                <a:lnTo>
                  <a:pt x="61777" y="55037"/>
                </a:lnTo>
                <a:lnTo>
                  <a:pt x="69759" y="49989"/>
                </a:lnTo>
                <a:lnTo>
                  <a:pt x="83654" y="44719"/>
                </a:lnTo>
                <a:lnTo>
                  <a:pt x="101489" y="39301"/>
                </a:lnTo>
                <a:lnTo>
                  <a:pt x="121952" y="33784"/>
                </a:lnTo>
                <a:lnTo>
                  <a:pt x="157388" y="25113"/>
                </a:lnTo>
                <a:lnTo>
                  <a:pt x="173505" y="21468"/>
                </a:lnTo>
                <a:lnTo>
                  <a:pt x="246248" y="7235"/>
                </a:lnTo>
                <a:lnTo>
                  <a:pt x="267987" y="3834"/>
                </a:lnTo>
                <a:lnTo>
                  <a:pt x="286291" y="1566"/>
                </a:lnTo>
                <a:lnTo>
                  <a:pt x="302303" y="55"/>
                </a:lnTo>
                <a:lnTo>
                  <a:pt x="316787" y="0"/>
                </a:lnTo>
                <a:lnTo>
                  <a:pt x="330254" y="915"/>
                </a:lnTo>
                <a:lnTo>
                  <a:pt x="343042" y="2478"/>
                </a:lnTo>
                <a:lnTo>
                  <a:pt x="354424" y="3520"/>
                </a:lnTo>
                <a:lnTo>
                  <a:pt x="364870" y="4215"/>
                </a:lnTo>
                <a:lnTo>
                  <a:pt x="374692" y="4678"/>
                </a:lnTo>
                <a:lnTo>
                  <a:pt x="393224" y="10273"/>
                </a:lnTo>
                <a:lnTo>
                  <a:pt x="417183" y="21592"/>
                </a:lnTo>
                <a:lnTo>
                  <a:pt x="423854" y="24835"/>
                </a:lnTo>
                <a:lnTo>
                  <a:pt x="433807" y="33519"/>
                </a:lnTo>
                <a:lnTo>
                  <a:pt x="444765" y="49117"/>
                </a:lnTo>
                <a:lnTo>
                  <a:pt x="447957" y="54616"/>
                </a:lnTo>
                <a:lnTo>
                  <a:pt x="451504" y="65804"/>
                </a:lnTo>
                <a:lnTo>
                  <a:pt x="452450" y="71455"/>
                </a:lnTo>
                <a:lnTo>
                  <a:pt x="450961" y="85354"/>
                </a:lnTo>
                <a:lnTo>
                  <a:pt x="449231" y="93061"/>
                </a:lnTo>
                <a:lnTo>
                  <a:pt x="442228" y="106703"/>
                </a:lnTo>
                <a:lnTo>
                  <a:pt x="425035" y="127635"/>
                </a:lnTo>
                <a:lnTo>
                  <a:pt x="409884" y="143660"/>
                </a:lnTo>
                <a:lnTo>
                  <a:pt x="393625" y="160307"/>
                </a:lnTo>
                <a:lnTo>
                  <a:pt x="374334" y="177231"/>
                </a:lnTo>
                <a:lnTo>
                  <a:pt x="363856" y="185745"/>
                </a:lnTo>
                <a:lnTo>
                  <a:pt x="344594" y="200284"/>
                </a:lnTo>
                <a:lnTo>
                  <a:pt x="335456" y="206828"/>
                </a:lnTo>
                <a:lnTo>
                  <a:pt x="304984" y="226800"/>
                </a:lnTo>
                <a:lnTo>
                  <a:pt x="286190" y="238793"/>
                </a:lnTo>
                <a:lnTo>
                  <a:pt x="247528" y="264819"/>
                </a:lnTo>
                <a:lnTo>
                  <a:pt x="227883" y="278426"/>
                </a:lnTo>
                <a:lnTo>
                  <a:pt x="209072" y="289403"/>
                </a:lnTo>
                <a:lnTo>
                  <a:pt x="190816" y="298626"/>
                </a:lnTo>
                <a:lnTo>
                  <a:pt x="147978" y="318168"/>
                </a:lnTo>
                <a:lnTo>
                  <a:pt x="131490" y="325496"/>
                </a:lnTo>
                <a:lnTo>
                  <a:pt x="115901" y="330575"/>
                </a:lnTo>
                <a:lnTo>
                  <a:pt x="105168" y="335138"/>
                </a:lnTo>
                <a:lnTo>
                  <a:pt x="100592" y="335783"/>
                </a:lnTo>
                <a:lnTo>
                  <a:pt x="96589" y="335261"/>
                </a:lnTo>
                <a:lnTo>
                  <a:pt x="92967" y="333961"/>
                </a:lnTo>
                <a:lnTo>
                  <a:pt x="92458" y="333093"/>
                </a:lnTo>
                <a:lnTo>
                  <a:pt x="94024" y="332515"/>
                </a:lnTo>
                <a:lnTo>
                  <a:pt x="96972" y="332130"/>
                </a:lnTo>
                <a:lnTo>
                  <a:pt x="99890" y="330920"/>
                </a:lnTo>
                <a:lnTo>
                  <a:pt x="118834" y="319495"/>
                </a:lnTo>
                <a:lnTo>
                  <a:pt x="131872" y="314021"/>
                </a:lnTo>
                <a:lnTo>
                  <a:pt x="148145" y="308413"/>
                </a:lnTo>
                <a:lnTo>
                  <a:pt x="168077" y="302746"/>
                </a:lnTo>
                <a:lnTo>
                  <a:pt x="178726" y="298949"/>
                </a:lnTo>
                <a:lnTo>
                  <a:pt x="189636" y="294512"/>
                </a:lnTo>
                <a:lnTo>
                  <a:pt x="200719" y="289649"/>
                </a:lnTo>
                <a:lnTo>
                  <a:pt x="212870" y="285455"/>
                </a:lnTo>
                <a:lnTo>
                  <a:pt x="225733" y="281706"/>
                </a:lnTo>
                <a:lnTo>
                  <a:pt x="239071" y="278255"/>
                </a:lnTo>
                <a:lnTo>
                  <a:pt x="253678" y="275001"/>
                </a:lnTo>
                <a:lnTo>
                  <a:pt x="374028" y="251380"/>
                </a:lnTo>
                <a:lnTo>
                  <a:pt x="388417" y="249465"/>
                </a:lnTo>
                <a:lnTo>
                  <a:pt x="402772" y="248188"/>
                </a:lnTo>
                <a:lnTo>
                  <a:pt x="417105" y="247337"/>
                </a:lnTo>
                <a:lnTo>
                  <a:pt x="430470" y="247722"/>
                </a:lnTo>
                <a:lnTo>
                  <a:pt x="443190" y="248931"/>
                </a:lnTo>
                <a:lnTo>
                  <a:pt x="455480" y="250689"/>
                </a:lnTo>
                <a:lnTo>
                  <a:pt x="467483" y="252814"/>
                </a:lnTo>
                <a:lnTo>
                  <a:pt x="479295" y="255183"/>
                </a:lnTo>
                <a:lnTo>
                  <a:pt x="502580" y="260356"/>
                </a:lnTo>
                <a:lnTo>
                  <a:pt x="525629" y="265830"/>
                </a:lnTo>
                <a:lnTo>
                  <a:pt x="537109" y="269575"/>
                </a:lnTo>
                <a:lnTo>
                  <a:pt x="548572" y="273977"/>
                </a:lnTo>
                <a:lnTo>
                  <a:pt x="560025" y="278817"/>
                </a:lnTo>
                <a:lnTo>
                  <a:pt x="577830" y="289275"/>
                </a:lnTo>
                <a:lnTo>
                  <a:pt x="592093" y="300272"/>
                </a:lnTo>
                <a:lnTo>
                  <a:pt x="610833" y="318126"/>
                </a:lnTo>
                <a:lnTo>
                  <a:pt x="622636" y="333098"/>
                </a:lnTo>
                <a:lnTo>
                  <a:pt x="635440" y="353041"/>
                </a:lnTo>
                <a:lnTo>
                  <a:pt x="639605" y="367665"/>
                </a:lnTo>
                <a:lnTo>
                  <a:pt x="641456" y="383690"/>
                </a:lnTo>
                <a:lnTo>
                  <a:pt x="642279" y="400337"/>
                </a:lnTo>
                <a:lnTo>
                  <a:pt x="640104" y="419801"/>
                </a:lnTo>
                <a:lnTo>
                  <a:pt x="635011" y="440199"/>
                </a:lnTo>
                <a:lnTo>
                  <a:pt x="626397" y="458790"/>
                </a:lnTo>
                <a:lnTo>
                  <a:pt x="616218" y="476577"/>
                </a:lnTo>
                <a:lnTo>
                  <a:pt x="605345" y="494008"/>
                </a:lnTo>
                <a:lnTo>
                  <a:pt x="594162" y="511280"/>
                </a:lnTo>
                <a:lnTo>
                  <a:pt x="580301" y="528482"/>
                </a:lnTo>
                <a:lnTo>
                  <a:pt x="563664" y="545651"/>
                </a:lnTo>
                <a:lnTo>
                  <a:pt x="553893" y="554231"/>
                </a:lnTo>
                <a:lnTo>
                  <a:pt x="543570" y="562808"/>
                </a:lnTo>
                <a:lnTo>
                  <a:pt x="531925" y="570431"/>
                </a:lnTo>
                <a:lnTo>
                  <a:pt x="519399" y="577418"/>
                </a:lnTo>
                <a:lnTo>
                  <a:pt x="506285" y="583981"/>
                </a:lnTo>
                <a:lnTo>
                  <a:pt x="492781" y="590261"/>
                </a:lnTo>
                <a:lnTo>
                  <a:pt x="465076" y="602319"/>
                </a:lnTo>
                <a:lnTo>
                  <a:pt x="409437" y="625582"/>
                </a:lnTo>
                <a:lnTo>
                  <a:pt x="384537" y="637067"/>
                </a:lnTo>
                <a:lnTo>
                  <a:pt x="371610" y="641845"/>
                </a:lnTo>
                <a:lnTo>
                  <a:pt x="358230" y="645982"/>
                </a:lnTo>
                <a:lnTo>
                  <a:pt x="344547" y="649693"/>
                </a:lnTo>
                <a:lnTo>
                  <a:pt x="330663" y="653119"/>
                </a:lnTo>
                <a:lnTo>
                  <a:pt x="302536" y="659466"/>
                </a:lnTo>
                <a:lnTo>
                  <a:pt x="289321" y="661539"/>
                </a:lnTo>
                <a:lnTo>
                  <a:pt x="276700" y="662922"/>
                </a:lnTo>
                <a:lnTo>
                  <a:pt x="264477" y="663844"/>
                </a:lnTo>
                <a:lnTo>
                  <a:pt x="249660" y="665410"/>
                </a:lnTo>
                <a:lnTo>
                  <a:pt x="215417" y="669691"/>
                </a:lnTo>
                <a:lnTo>
                  <a:pt x="200761" y="671214"/>
                </a:lnTo>
                <a:lnTo>
                  <a:pt x="188133" y="672229"/>
                </a:lnTo>
                <a:lnTo>
                  <a:pt x="167434" y="673357"/>
                </a:lnTo>
                <a:lnTo>
                  <a:pt x="151885" y="673858"/>
                </a:lnTo>
                <a:lnTo>
                  <a:pt x="132421" y="674140"/>
                </a:lnTo>
                <a:lnTo>
                  <a:pt x="127333" y="673227"/>
                </a:lnTo>
                <a:lnTo>
                  <a:pt x="112323" y="667458"/>
                </a:lnTo>
                <a:lnTo>
                  <a:pt x="102869" y="665687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MARTPenAnnotation100"/>
          <p:cNvSpPr/>
          <p:nvPr/>
        </p:nvSpPr>
        <p:spPr bwMode="auto">
          <a:xfrm>
            <a:off x="2814637" y="2289442"/>
            <a:ext cx="420053" cy="355386"/>
          </a:xfrm>
          <a:custGeom>
            <a:avLst/>
            <a:gdLst/>
            <a:ahLst/>
            <a:cxnLst/>
            <a:rect l="0" t="0" r="0" b="0"/>
            <a:pathLst>
              <a:path w="420053" h="355386">
                <a:moveTo>
                  <a:pt x="0" y="213728"/>
                </a:moveTo>
                <a:lnTo>
                  <a:pt x="18203" y="213728"/>
                </a:lnTo>
                <a:lnTo>
                  <a:pt x="28328" y="212775"/>
                </a:lnTo>
                <a:lnTo>
                  <a:pt x="39840" y="211188"/>
                </a:lnTo>
                <a:lnTo>
                  <a:pt x="52278" y="209177"/>
                </a:lnTo>
                <a:lnTo>
                  <a:pt x="62474" y="207836"/>
                </a:lnTo>
                <a:lnTo>
                  <a:pt x="71177" y="206942"/>
                </a:lnTo>
                <a:lnTo>
                  <a:pt x="78884" y="206347"/>
                </a:lnTo>
                <a:lnTo>
                  <a:pt x="85927" y="205950"/>
                </a:lnTo>
                <a:lnTo>
                  <a:pt x="98832" y="205508"/>
                </a:lnTo>
                <a:lnTo>
                  <a:pt x="107798" y="203485"/>
                </a:lnTo>
                <a:lnTo>
                  <a:pt x="118538" y="200232"/>
                </a:lnTo>
                <a:lnTo>
                  <a:pt x="130460" y="196158"/>
                </a:lnTo>
                <a:lnTo>
                  <a:pt x="140313" y="193442"/>
                </a:lnTo>
                <a:lnTo>
                  <a:pt x="148787" y="191631"/>
                </a:lnTo>
                <a:lnTo>
                  <a:pt x="156342" y="190425"/>
                </a:lnTo>
                <a:lnTo>
                  <a:pt x="164235" y="188667"/>
                </a:lnTo>
                <a:lnTo>
                  <a:pt x="172355" y="186543"/>
                </a:lnTo>
                <a:lnTo>
                  <a:pt x="180626" y="184175"/>
                </a:lnTo>
                <a:lnTo>
                  <a:pt x="188045" y="181643"/>
                </a:lnTo>
                <a:lnTo>
                  <a:pt x="194896" y="179003"/>
                </a:lnTo>
                <a:lnTo>
                  <a:pt x="201368" y="176290"/>
                </a:lnTo>
                <a:lnTo>
                  <a:pt x="210445" y="171625"/>
                </a:lnTo>
                <a:lnTo>
                  <a:pt x="221259" y="165656"/>
                </a:lnTo>
                <a:lnTo>
                  <a:pt x="233232" y="158820"/>
                </a:lnTo>
                <a:lnTo>
                  <a:pt x="242165" y="153310"/>
                </a:lnTo>
                <a:lnTo>
                  <a:pt x="254632" y="144648"/>
                </a:lnTo>
                <a:lnTo>
                  <a:pt x="268427" y="135083"/>
                </a:lnTo>
                <a:lnTo>
                  <a:pt x="276106" y="129865"/>
                </a:lnTo>
                <a:lnTo>
                  <a:pt x="287179" y="121528"/>
                </a:lnTo>
                <a:lnTo>
                  <a:pt x="291465" y="117971"/>
                </a:lnTo>
                <a:lnTo>
                  <a:pt x="298768" y="108939"/>
                </a:lnTo>
                <a:lnTo>
                  <a:pt x="305188" y="99527"/>
                </a:lnTo>
                <a:lnTo>
                  <a:pt x="311217" y="92169"/>
                </a:lnTo>
                <a:lnTo>
                  <a:pt x="313205" y="87921"/>
                </a:lnTo>
                <a:lnTo>
                  <a:pt x="315415" y="78121"/>
                </a:lnTo>
                <a:lnTo>
                  <a:pt x="316004" y="71888"/>
                </a:lnTo>
                <a:lnTo>
                  <a:pt x="316397" y="64876"/>
                </a:lnTo>
                <a:lnTo>
                  <a:pt x="316659" y="57343"/>
                </a:lnTo>
                <a:lnTo>
                  <a:pt x="315881" y="49464"/>
                </a:lnTo>
                <a:lnTo>
                  <a:pt x="314410" y="41353"/>
                </a:lnTo>
                <a:lnTo>
                  <a:pt x="312476" y="33089"/>
                </a:lnTo>
                <a:lnTo>
                  <a:pt x="310235" y="26627"/>
                </a:lnTo>
                <a:lnTo>
                  <a:pt x="305205" y="16907"/>
                </a:lnTo>
                <a:lnTo>
                  <a:pt x="297254" y="9412"/>
                </a:lnTo>
                <a:lnTo>
                  <a:pt x="288323" y="3858"/>
                </a:lnTo>
                <a:lnTo>
                  <a:pt x="281178" y="1390"/>
                </a:lnTo>
                <a:lnTo>
                  <a:pt x="272288" y="293"/>
                </a:lnTo>
                <a:lnTo>
                  <a:pt x="267250" y="0"/>
                </a:lnTo>
                <a:lnTo>
                  <a:pt x="256573" y="2215"/>
                </a:lnTo>
                <a:lnTo>
                  <a:pt x="245477" y="6375"/>
                </a:lnTo>
                <a:lnTo>
                  <a:pt x="234196" y="11398"/>
                </a:lnTo>
                <a:lnTo>
                  <a:pt x="217135" y="19581"/>
                </a:lnTo>
                <a:lnTo>
                  <a:pt x="205724" y="27746"/>
                </a:lnTo>
                <a:lnTo>
                  <a:pt x="194303" y="38676"/>
                </a:lnTo>
                <a:lnTo>
                  <a:pt x="188590" y="45592"/>
                </a:lnTo>
                <a:lnTo>
                  <a:pt x="182877" y="53060"/>
                </a:lnTo>
                <a:lnTo>
                  <a:pt x="176211" y="59943"/>
                </a:lnTo>
                <a:lnTo>
                  <a:pt x="168909" y="66437"/>
                </a:lnTo>
                <a:lnTo>
                  <a:pt x="161183" y="72671"/>
                </a:lnTo>
                <a:lnTo>
                  <a:pt x="154128" y="80638"/>
                </a:lnTo>
                <a:lnTo>
                  <a:pt x="147519" y="89759"/>
                </a:lnTo>
                <a:lnTo>
                  <a:pt x="123225" y="127222"/>
                </a:lnTo>
                <a:lnTo>
                  <a:pt x="118345" y="137007"/>
                </a:lnTo>
                <a:lnTo>
                  <a:pt x="114139" y="147340"/>
                </a:lnTo>
                <a:lnTo>
                  <a:pt x="110383" y="158040"/>
                </a:lnTo>
                <a:lnTo>
                  <a:pt x="101129" y="187707"/>
                </a:lnTo>
                <a:lnTo>
                  <a:pt x="87749" y="231735"/>
                </a:lnTo>
                <a:lnTo>
                  <a:pt x="84217" y="242878"/>
                </a:lnTo>
                <a:lnTo>
                  <a:pt x="81862" y="252211"/>
                </a:lnTo>
                <a:lnTo>
                  <a:pt x="80292" y="260338"/>
                </a:lnTo>
                <a:lnTo>
                  <a:pt x="79246" y="267661"/>
                </a:lnTo>
                <a:lnTo>
                  <a:pt x="79500" y="275401"/>
                </a:lnTo>
                <a:lnTo>
                  <a:pt x="80623" y="283418"/>
                </a:lnTo>
                <a:lnTo>
                  <a:pt x="82323" y="291620"/>
                </a:lnTo>
                <a:lnTo>
                  <a:pt x="84410" y="298994"/>
                </a:lnTo>
                <a:lnTo>
                  <a:pt x="86753" y="305814"/>
                </a:lnTo>
                <a:lnTo>
                  <a:pt x="89268" y="312266"/>
                </a:lnTo>
                <a:lnTo>
                  <a:pt x="92849" y="318473"/>
                </a:lnTo>
                <a:lnTo>
                  <a:pt x="97142" y="324515"/>
                </a:lnTo>
                <a:lnTo>
                  <a:pt x="106992" y="335356"/>
                </a:lnTo>
                <a:lnTo>
                  <a:pt x="117720" y="343350"/>
                </a:lnTo>
                <a:lnTo>
                  <a:pt x="128837" y="347538"/>
                </a:lnTo>
                <a:lnTo>
                  <a:pt x="141081" y="350351"/>
                </a:lnTo>
                <a:lnTo>
                  <a:pt x="148347" y="352435"/>
                </a:lnTo>
                <a:lnTo>
                  <a:pt x="156047" y="354777"/>
                </a:lnTo>
                <a:lnTo>
                  <a:pt x="163087" y="355385"/>
                </a:lnTo>
                <a:lnTo>
                  <a:pt x="175988" y="353521"/>
                </a:lnTo>
                <a:lnTo>
                  <a:pt x="183048" y="352644"/>
                </a:lnTo>
                <a:lnTo>
                  <a:pt x="190612" y="352058"/>
                </a:lnTo>
                <a:lnTo>
                  <a:pt x="198512" y="351668"/>
                </a:lnTo>
                <a:lnTo>
                  <a:pt x="207589" y="350455"/>
                </a:lnTo>
                <a:lnTo>
                  <a:pt x="217450" y="348695"/>
                </a:lnTo>
                <a:lnTo>
                  <a:pt x="227834" y="346568"/>
                </a:lnTo>
                <a:lnTo>
                  <a:pt x="238567" y="343245"/>
                </a:lnTo>
                <a:lnTo>
                  <a:pt x="249532" y="339125"/>
                </a:lnTo>
                <a:lnTo>
                  <a:pt x="260652" y="334474"/>
                </a:lnTo>
                <a:lnTo>
                  <a:pt x="271876" y="330420"/>
                </a:lnTo>
                <a:lnTo>
                  <a:pt x="283168" y="326765"/>
                </a:lnTo>
                <a:lnTo>
                  <a:pt x="294506" y="323376"/>
                </a:lnTo>
                <a:lnTo>
                  <a:pt x="305875" y="319211"/>
                </a:lnTo>
                <a:lnTo>
                  <a:pt x="317264" y="314530"/>
                </a:lnTo>
                <a:lnTo>
                  <a:pt x="328667" y="309504"/>
                </a:lnTo>
                <a:lnTo>
                  <a:pt x="343889" y="304249"/>
                </a:lnTo>
                <a:lnTo>
                  <a:pt x="361657" y="298840"/>
                </a:lnTo>
                <a:lnTo>
                  <a:pt x="420052" y="282308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SMARTPenAnnotation101"/>
          <p:cNvSpPr/>
          <p:nvPr/>
        </p:nvSpPr>
        <p:spPr bwMode="auto">
          <a:xfrm>
            <a:off x="3774757" y="2306002"/>
            <a:ext cx="282894" cy="381510"/>
          </a:xfrm>
          <a:custGeom>
            <a:avLst/>
            <a:gdLst/>
            <a:ahLst/>
            <a:cxnLst/>
            <a:rect l="0" t="0" r="0" b="0"/>
            <a:pathLst>
              <a:path w="282894" h="381510">
                <a:moveTo>
                  <a:pt x="0" y="145733"/>
                </a:moveTo>
                <a:lnTo>
                  <a:pt x="9102" y="159385"/>
                </a:lnTo>
                <a:lnTo>
                  <a:pt x="13570" y="168628"/>
                </a:lnTo>
                <a:lnTo>
                  <a:pt x="14762" y="172426"/>
                </a:lnTo>
                <a:lnTo>
                  <a:pt x="18626" y="179187"/>
                </a:lnTo>
                <a:lnTo>
                  <a:pt x="20989" y="182323"/>
                </a:lnTo>
                <a:lnTo>
                  <a:pt x="22565" y="186318"/>
                </a:lnTo>
                <a:lnTo>
                  <a:pt x="24317" y="195838"/>
                </a:lnTo>
                <a:lnTo>
                  <a:pt x="27635" y="206419"/>
                </a:lnTo>
                <a:lnTo>
                  <a:pt x="29854" y="211908"/>
                </a:lnTo>
                <a:lnTo>
                  <a:pt x="37399" y="233246"/>
                </a:lnTo>
                <a:lnTo>
                  <a:pt x="53213" y="279859"/>
                </a:lnTo>
                <a:lnTo>
                  <a:pt x="56431" y="288490"/>
                </a:lnTo>
                <a:lnTo>
                  <a:pt x="59528" y="296150"/>
                </a:lnTo>
                <a:lnTo>
                  <a:pt x="62545" y="303160"/>
                </a:lnTo>
                <a:lnTo>
                  <a:pt x="68438" y="316031"/>
                </a:lnTo>
                <a:lnTo>
                  <a:pt x="71343" y="322130"/>
                </a:lnTo>
                <a:lnTo>
                  <a:pt x="75185" y="329053"/>
                </a:lnTo>
                <a:lnTo>
                  <a:pt x="79650" y="336526"/>
                </a:lnTo>
                <a:lnTo>
                  <a:pt x="89693" y="352450"/>
                </a:lnTo>
                <a:lnTo>
                  <a:pt x="108202" y="380811"/>
                </a:lnTo>
                <a:lnTo>
                  <a:pt x="109282" y="381509"/>
                </a:lnTo>
                <a:lnTo>
                  <a:pt x="110003" y="381022"/>
                </a:lnTo>
                <a:lnTo>
                  <a:pt x="110482" y="379745"/>
                </a:lnTo>
                <a:lnTo>
                  <a:pt x="111158" y="373396"/>
                </a:lnTo>
                <a:lnTo>
                  <a:pt x="108776" y="365661"/>
                </a:lnTo>
                <a:lnTo>
                  <a:pt x="104543" y="354921"/>
                </a:lnTo>
                <a:lnTo>
                  <a:pt x="96804" y="332809"/>
                </a:lnTo>
                <a:lnTo>
                  <a:pt x="91284" y="316508"/>
                </a:lnTo>
                <a:lnTo>
                  <a:pt x="83116" y="289578"/>
                </a:lnTo>
                <a:lnTo>
                  <a:pt x="78270" y="273062"/>
                </a:lnTo>
                <a:lnTo>
                  <a:pt x="74088" y="256336"/>
                </a:lnTo>
                <a:lnTo>
                  <a:pt x="70347" y="239471"/>
                </a:lnTo>
                <a:lnTo>
                  <a:pt x="66900" y="222512"/>
                </a:lnTo>
                <a:lnTo>
                  <a:pt x="65555" y="207397"/>
                </a:lnTo>
                <a:lnTo>
                  <a:pt x="65611" y="193509"/>
                </a:lnTo>
                <a:lnTo>
                  <a:pt x="66601" y="180441"/>
                </a:lnTo>
                <a:lnTo>
                  <a:pt x="68213" y="168872"/>
                </a:lnTo>
                <a:lnTo>
                  <a:pt x="70240" y="158301"/>
                </a:lnTo>
                <a:lnTo>
                  <a:pt x="72544" y="148397"/>
                </a:lnTo>
                <a:lnTo>
                  <a:pt x="76938" y="137031"/>
                </a:lnTo>
                <a:lnTo>
                  <a:pt x="82724" y="124692"/>
                </a:lnTo>
                <a:lnTo>
                  <a:pt x="89440" y="111703"/>
                </a:lnTo>
                <a:lnTo>
                  <a:pt x="95822" y="100186"/>
                </a:lnTo>
                <a:lnTo>
                  <a:pt x="101981" y="89651"/>
                </a:lnTo>
                <a:lnTo>
                  <a:pt x="107992" y="79770"/>
                </a:lnTo>
                <a:lnTo>
                  <a:pt x="114857" y="71277"/>
                </a:lnTo>
                <a:lnTo>
                  <a:pt x="122291" y="63711"/>
                </a:lnTo>
                <a:lnTo>
                  <a:pt x="130105" y="56761"/>
                </a:lnTo>
                <a:lnTo>
                  <a:pt x="139124" y="50223"/>
                </a:lnTo>
                <a:lnTo>
                  <a:pt x="148947" y="43960"/>
                </a:lnTo>
                <a:lnTo>
                  <a:pt x="159305" y="37879"/>
                </a:lnTo>
                <a:lnTo>
                  <a:pt x="169069" y="32873"/>
                </a:lnTo>
                <a:lnTo>
                  <a:pt x="178435" y="28583"/>
                </a:lnTo>
                <a:lnTo>
                  <a:pt x="187537" y="24770"/>
                </a:lnTo>
                <a:lnTo>
                  <a:pt x="197414" y="21276"/>
                </a:lnTo>
                <a:lnTo>
                  <a:pt x="207810" y="17994"/>
                </a:lnTo>
                <a:lnTo>
                  <a:pt x="282893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SMARTPenAnnotation102"/>
          <p:cNvSpPr/>
          <p:nvPr/>
        </p:nvSpPr>
        <p:spPr bwMode="auto">
          <a:xfrm>
            <a:off x="4211954" y="2323681"/>
            <a:ext cx="306786" cy="350328"/>
          </a:xfrm>
          <a:custGeom>
            <a:avLst/>
            <a:gdLst/>
            <a:ahLst/>
            <a:cxnLst/>
            <a:rect l="0" t="0" r="0" b="0"/>
            <a:pathLst>
              <a:path w="306786" h="350328">
                <a:moveTo>
                  <a:pt x="0" y="153771"/>
                </a:moveTo>
                <a:lnTo>
                  <a:pt x="9103" y="153771"/>
                </a:lnTo>
                <a:lnTo>
                  <a:pt x="18651" y="156311"/>
                </a:lnTo>
                <a:lnTo>
                  <a:pt x="23864" y="158322"/>
                </a:lnTo>
                <a:lnTo>
                  <a:pt x="30197" y="159662"/>
                </a:lnTo>
                <a:lnTo>
                  <a:pt x="37276" y="160556"/>
                </a:lnTo>
                <a:lnTo>
                  <a:pt x="44854" y="161152"/>
                </a:lnTo>
                <a:lnTo>
                  <a:pt x="54668" y="161549"/>
                </a:lnTo>
                <a:lnTo>
                  <a:pt x="78272" y="161991"/>
                </a:lnTo>
                <a:lnTo>
                  <a:pt x="89329" y="161156"/>
                </a:lnTo>
                <a:lnTo>
                  <a:pt x="99558" y="159647"/>
                </a:lnTo>
                <a:lnTo>
                  <a:pt x="109234" y="157688"/>
                </a:lnTo>
                <a:lnTo>
                  <a:pt x="121400" y="154477"/>
                </a:lnTo>
                <a:lnTo>
                  <a:pt x="135227" y="150432"/>
                </a:lnTo>
                <a:lnTo>
                  <a:pt x="150159" y="145830"/>
                </a:lnTo>
                <a:lnTo>
                  <a:pt x="176910" y="138177"/>
                </a:lnTo>
                <a:lnTo>
                  <a:pt x="189378" y="134802"/>
                </a:lnTo>
                <a:lnTo>
                  <a:pt x="200547" y="130648"/>
                </a:lnTo>
                <a:lnTo>
                  <a:pt x="210851" y="125973"/>
                </a:lnTo>
                <a:lnTo>
                  <a:pt x="220578" y="120952"/>
                </a:lnTo>
                <a:lnTo>
                  <a:pt x="229919" y="116652"/>
                </a:lnTo>
                <a:lnTo>
                  <a:pt x="239005" y="112832"/>
                </a:lnTo>
                <a:lnTo>
                  <a:pt x="247919" y="109333"/>
                </a:lnTo>
                <a:lnTo>
                  <a:pt x="254815" y="105096"/>
                </a:lnTo>
                <a:lnTo>
                  <a:pt x="260364" y="100366"/>
                </a:lnTo>
                <a:lnTo>
                  <a:pt x="265016" y="95308"/>
                </a:lnTo>
                <a:lnTo>
                  <a:pt x="275265" y="84607"/>
                </a:lnTo>
                <a:lnTo>
                  <a:pt x="280665" y="79087"/>
                </a:lnTo>
                <a:lnTo>
                  <a:pt x="285218" y="73502"/>
                </a:lnTo>
                <a:lnTo>
                  <a:pt x="289206" y="67873"/>
                </a:lnTo>
                <a:lnTo>
                  <a:pt x="296176" y="57492"/>
                </a:lnTo>
                <a:lnTo>
                  <a:pt x="302449" y="49703"/>
                </a:lnTo>
                <a:lnTo>
                  <a:pt x="305872" y="43066"/>
                </a:lnTo>
                <a:lnTo>
                  <a:pt x="306785" y="39963"/>
                </a:lnTo>
                <a:lnTo>
                  <a:pt x="306441" y="35989"/>
                </a:lnTo>
                <a:lnTo>
                  <a:pt x="303519" y="26493"/>
                </a:lnTo>
                <a:lnTo>
                  <a:pt x="300453" y="22247"/>
                </a:lnTo>
                <a:lnTo>
                  <a:pt x="291968" y="14988"/>
                </a:lnTo>
                <a:lnTo>
                  <a:pt x="287038" y="11719"/>
                </a:lnTo>
                <a:lnTo>
                  <a:pt x="281846" y="8587"/>
                </a:lnTo>
                <a:lnTo>
                  <a:pt x="276480" y="5547"/>
                </a:lnTo>
                <a:lnTo>
                  <a:pt x="270997" y="3520"/>
                </a:lnTo>
                <a:lnTo>
                  <a:pt x="265438" y="2169"/>
                </a:lnTo>
                <a:lnTo>
                  <a:pt x="259826" y="1268"/>
                </a:lnTo>
                <a:lnTo>
                  <a:pt x="253228" y="667"/>
                </a:lnTo>
                <a:lnTo>
                  <a:pt x="245971" y="267"/>
                </a:lnTo>
                <a:lnTo>
                  <a:pt x="238276" y="0"/>
                </a:lnTo>
                <a:lnTo>
                  <a:pt x="230288" y="775"/>
                </a:lnTo>
                <a:lnTo>
                  <a:pt x="222106" y="2243"/>
                </a:lnTo>
                <a:lnTo>
                  <a:pt x="213793" y="4175"/>
                </a:lnTo>
                <a:lnTo>
                  <a:pt x="205394" y="6415"/>
                </a:lnTo>
                <a:lnTo>
                  <a:pt x="188442" y="11445"/>
                </a:lnTo>
                <a:lnTo>
                  <a:pt x="162832" y="19631"/>
                </a:lnTo>
                <a:lnTo>
                  <a:pt x="154275" y="23387"/>
                </a:lnTo>
                <a:lnTo>
                  <a:pt x="145712" y="27796"/>
                </a:lnTo>
                <a:lnTo>
                  <a:pt x="137147" y="32640"/>
                </a:lnTo>
                <a:lnTo>
                  <a:pt x="128579" y="37775"/>
                </a:lnTo>
                <a:lnTo>
                  <a:pt x="111439" y="48560"/>
                </a:lnTo>
                <a:lnTo>
                  <a:pt x="103820" y="55055"/>
                </a:lnTo>
                <a:lnTo>
                  <a:pt x="96836" y="62243"/>
                </a:lnTo>
                <a:lnTo>
                  <a:pt x="90276" y="69892"/>
                </a:lnTo>
                <a:lnTo>
                  <a:pt x="83044" y="80707"/>
                </a:lnTo>
                <a:lnTo>
                  <a:pt x="75365" y="93632"/>
                </a:lnTo>
                <a:lnTo>
                  <a:pt x="67389" y="107963"/>
                </a:lnTo>
                <a:lnTo>
                  <a:pt x="61118" y="120375"/>
                </a:lnTo>
                <a:lnTo>
                  <a:pt x="55986" y="131507"/>
                </a:lnTo>
                <a:lnTo>
                  <a:pt x="47743" y="150543"/>
                </a:lnTo>
                <a:lnTo>
                  <a:pt x="40905" y="165354"/>
                </a:lnTo>
                <a:lnTo>
                  <a:pt x="38700" y="176733"/>
                </a:lnTo>
                <a:lnTo>
                  <a:pt x="37230" y="190987"/>
                </a:lnTo>
                <a:lnTo>
                  <a:pt x="35597" y="219841"/>
                </a:lnTo>
                <a:lnTo>
                  <a:pt x="34871" y="239016"/>
                </a:lnTo>
                <a:lnTo>
                  <a:pt x="36583" y="247748"/>
                </a:lnTo>
                <a:lnTo>
                  <a:pt x="39628" y="256427"/>
                </a:lnTo>
                <a:lnTo>
                  <a:pt x="47140" y="272739"/>
                </a:lnTo>
                <a:lnTo>
                  <a:pt x="53655" y="286338"/>
                </a:lnTo>
                <a:lnTo>
                  <a:pt x="59582" y="294537"/>
                </a:lnTo>
                <a:lnTo>
                  <a:pt x="67344" y="303812"/>
                </a:lnTo>
                <a:lnTo>
                  <a:pt x="76329" y="313806"/>
                </a:lnTo>
                <a:lnTo>
                  <a:pt x="84224" y="321421"/>
                </a:lnTo>
                <a:lnTo>
                  <a:pt x="91392" y="327450"/>
                </a:lnTo>
                <a:lnTo>
                  <a:pt x="98076" y="332422"/>
                </a:lnTo>
                <a:lnTo>
                  <a:pt x="105389" y="336689"/>
                </a:lnTo>
                <a:lnTo>
                  <a:pt x="113122" y="340487"/>
                </a:lnTo>
                <a:lnTo>
                  <a:pt x="121135" y="343971"/>
                </a:lnTo>
                <a:lnTo>
                  <a:pt x="128382" y="346293"/>
                </a:lnTo>
                <a:lnTo>
                  <a:pt x="135118" y="347842"/>
                </a:lnTo>
                <a:lnTo>
                  <a:pt x="141514" y="348874"/>
                </a:lnTo>
                <a:lnTo>
                  <a:pt x="149587" y="349562"/>
                </a:lnTo>
                <a:lnTo>
                  <a:pt x="158780" y="350021"/>
                </a:lnTo>
                <a:lnTo>
                  <a:pt x="168719" y="350327"/>
                </a:lnTo>
                <a:lnTo>
                  <a:pt x="178202" y="349578"/>
                </a:lnTo>
                <a:lnTo>
                  <a:pt x="187382" y="348127"/>
                </a:lnTo>
                <a:lnTo>
                  <a:pt x="257175" y="333794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SMARTPenAnnotation103"/>
          <p:cNvSpPr/>
          <p:nvPr/>
        </p:nvSpPr>
        <p:spPr bwMode="auto">
          <a:xfrm>
            <a:off x="4666297" y="2303834"/>
            <a:ext cx="346503" cy="419921"/>
          </a:xfrm>
          <a:custGeom>
            <a:avLst/>
            <a:gdLst/>
            <a:ahLst/>
            <a:cxnLst/>
            <a:rect l="0" t="0" r="0" b="0"/>
            <a:pathLst>
              <a:path w="346503" h="419921">
                <a:moveTo>
                  <a:pt x="154305" y="19313"/>
                </a:moveTo>
                <a:lnTo>
                  <a:pt x="154305" y="0"/>
                </a:lnTo>
                <a:lnTo>
                  <a:pt x="150495" y="1675"/>
                </a:lnTo>
                <a:lnTo>
                  <a:pt x="144145" y="6602"/>
                </a:lnTo>
                <a:lnTo>
                  <a:pt x="136102" y="13697"/>
                </a:lnTo>
                <a:lnTo>
                  <a:pt x="126929" y="21284"/>
                </a:lnTo>
                <a:lnTo>
                  <a:pt x="106578" y="37334"/>
                </a:lnTo>
                <a:lnTo>
                  <a:pt x="97722" y="45615"/>
                </a:lnTo>
                <a:lnTo>
                  <a:pt x="89913" y="53992"/>
                </a:lnTo>
                <a:lnTo>
                  <a:pt x="77109" y="69016"/>
                </a:lnTo>
                <a:lnTo>
                  <a:pt x="68243" y="78868"/>
                </a:lnTo>
                <a:lnTo>
                  <a:pt x="61128" y="88962"/>
                </a:lnTo>
                <a:lnTo>
                  <a:pt x="54790" y="99798"/>
                </a:lnTo>
                <a:lnTo>
                  <a:pt x="48799" y="110964"/>
                </a:lnTo>
                <a:lnTo>
                  <a:pt x="40071" y="123410"/>
                </a:lnTo>
                <a:lnTo>
                  <a:pt x="38144" y="127763"/>
                </a:lnTo>
                <a:lnTo>
                  <a:pt x="36003" y="137681"/>
                </a:lnTo>
                <a:lnTo>
                  <a:pt x="34797" y="149423"/>
                </a:lnTo>
                <a:lnTo>
                  <a:pt x="35581" y="152726"/>
                </a:lnTo>
                <a:lnTo>
                  <a:pt x="38991" y="158935"/>
                </a:lnTo>
                <a:lnTo>
                  <a:pt x="42186" y="160972"/>
                </a:lnTo>
                <a:lnTo>
                  <a:pt x="50817" y="163235"/>
                </a:lnTo>
                <a:lnTo>
                  <a:pt x="61003" y="166781"/>
                </a:lnTo>
                <a:lnTo>
                  <a:pt x="66386" y="169060"/>
                </a:lnTo>
                <a:lnTo>
                  <a:pt x="74737" y="171532"/>
                </a:lnTo>
                <a:lnTo>
                  <a:pt x="85067" y="174132"/>
                </a:lnTo>
                <a:lnTo>
                  <a:pt x="96716" y="176818"/>
                </a:lnTo>
                <a:lnTo>
                  <a:pt x="107341" y="178609"/>
                </a:lnTo>
                <a:lnTo>
                  <a:pt x="117280" y="179803"/>
                </a:lnTo>
                <a:lnTo>
                  <a:pt x="126765" y="180599"/>
                </a:lnTo>
                <a:lnTo>
                  <a:pt x="136897" y="181130"/>
                </a:lnTo>
                <a:lnTo>
                  <a:pt x="158315" y="181719"/>
                </a:lnTo>
                <a:lnTo>
                  <a:pt x="209997" y="182051"/>
                </a:lnTo>
                <a:lnTo>
                  <a:pt x="225723" y="183050"/>
                </a:lnTo>
                <a:lnTo>
                  <a:pt x="239065" y="184668"/>
                </a:lnTo>
                <a:lnTo>
                  <a:pt x="250817" y="186700"/>
                </a:lnTo>
                <a:lnTo>
                  <a:pt x="261509" y="189007"/>
                </a:lnTo>
                <a:lnTo>
                  <a:pt x="271494" y="191497"/>
                </a:lnTo>
                <a:lnTo>
                  <a:pt x="281008" y="194110"/>
                </a:lnTo>
                <a:lnTo>
                  <a:pt x="290209" y="197757"/>
                </a:lnTo>
                <a:lnTo>
                  <a:pt x="299200" y="202093"/>
                </a:lnTo>
                <a:lnTo>
                  <a:pt x="308052" y="206889"/>
                </a:lnTo>
                <a:lnTo>
                  <a:pt x="314905" y="211039"/>
                </a:lnTo>
                <a:lnTo>
                  <a:pt x="325061" y="218189"/>
                </a:lnTo>
                <a:lnTo>
                  <a:pt x="332749" y="227083"/>
                </a:lnTo>
                <a:lnTo>
                  <a:pt x="339341" y="237385"/>
                </a:lnTo>
                <a:lnTo>
                  <a:pt x="345445" y="248314"/>
                </a:lnTo>
                <a:lnTo>
                  <a:pt x="346502" y="253895"/>
                </a:lnTo>
                <a:lnTo>
                  <a:pt x="346254" y="259521"/>
                </a:lnTo>
                <a:lnTo>
                  <a:pt x="343438" y="270852"/>
                </a:lnTo>
                <a:lnTo>
                  <a:pt x="339011" y="282238"/>
                </a:lnTo>
                <a:lnTo>
                  <a:pt x="335545" y="288894"/>
                </a:lnTo>
                <a:lnTo>
                  <a:pt x="331329" y="296189"/>
                </a:lnTo>
                <a:lnTo>
                  <a:pt x="326614" y="303909"/>
                </a:lnTo>
                <a:lnTo>
                  <a:pt x="321565" y="310962"/>
                </a:lnTo>
                <a:lnTo>
                  <a:pt x="310875" y="323877"/>
                </a:lnTo>
                <a:lnTo>
                  <a:pt x="304405" y="329988"/>
                </a:lnTo>
                <a:lnTo>
                  <a:pt x="297234" y="335967"/>
                </a:lnTo>
                <a:lnTo>
                  <a:pt x="289597" y="341859"/>
                </a:lnTo>
                <a:lnTo>
                  <a:pt x="281647" y="347691"/>
                </a:lnTo>
                <a:lnTo>
                  <a:pt x="265194" y="359251"/>
                </a:lnTo>
                <a:lnTo>
                  <a:pt x="252043" y="365954"/>
                </a:lnTo>
                <a:lnTo>
                  <a:pt x="235656" y="373279"/>
                </a:lnTo>
                <a:lnTo>
                  <a:pt x="217112" y="381020"/>
                </a:lnTo>
                <a:lnTo>
                  <a:pt x="198081" y="388086"/>
                </a:lnTo>
                <a:lnTo>
                  <a:pt x="178727" y="394702"/>
                </a:lnTo>
                <a:lnTo>
                  <a:pt x="117960" y="414456"/>
                </a:lnTo>
                <a:lnTo>
                  <a:pt x="107215" y="417045"/>
                </a:lnTo>
                <a:lnTo>
                  <a:pt x="97194" y="418770"/>
                </a:lnTo>
                <a:lnTo>
                  <a:pt x="87656" y="419920"/>
                </a:lnTo>
                <a:lnTo>
                  <a:pt x="78440" y="419735"/>
                </a:lnTo>
                <a:lnTo>
                  <a:pt x="69438" y="418658"/>
                </a:lnTo>
                <a:lnTo>
                  <a:pt x="60579" y="416988"/>
                </a:lnTo>
                <a:lnTo>
                  <a:pt x="53721" y="415875"/>
                </a:lnTo>
                <a:lnTo>
                  <a:pt x="43561" y="414638"/>
                </a:lnTo>
                <a:lnTo>
                  <a:pt x="33330" y="411548"/>
                </a:lnTo>
                <a:lnTo>
                  <a:pt x="23386" y="407000"/>
                </a:lnTo>
                <a:lnTo>
                  <a:pt x="15792" y="401803"/>
                </a:lnTo>
                <a:lnTo>
                  <a:pt x="9241" y="391239"/>
                </a:lnTo>
                <a:lnTo>
                  <a:pt x="0" y="37078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SMARTPenAnnotation104"/>
          <p:cNvSpPr/>
          <p:nvPr/>
        </p:nvSpPr>
        <p:spPr bwMode="auto">
          <a:xfrm>
            <a:off x="5052059" y="2408872"/>
            <a:ext cx="162879" cy="617221"/>
          </a:xfrm>
          <a:custGeom>
            <a:avLst/>
            <a:gdLst/>
            <a:ahLst/>
            <a:cxnLst/>
            <a:rect l="0" t="0" r="0" b="0"/>
            <a:pathLst>
              <a:path w="162879" h="617221">
                <a:moveTo>
                  <a:pt x="0" y="0"/>
                </a:moveTo>
                <a:lnTo>
                  <a:pt x="0" y="13653"/>
                </a:lnTo>
                <a:lnTo>
                  <a:pt x="2541" y="25435"/>
                </a:lnTo>
                <a:lnTo>
                  <a:pt x="5892" y="37975"/>
                </a:lnTo>
                <a:lnTo>
                  <a:pt x="8731" y="63957"/>
                </a:lnTo>
                <a:lnTo>
                  <a:pt x="12771" y="91290"/>
                </a:lnTo>
                <a:lnTo>
                  <a:pt x="17742" y="119949"/>
                </a:lnTo>
                <a:lnTo>
                  <a:pt x="20400" y="134258"/>
                </a:lnTo>
                <a:lnTo>
                  <a:pt x="25895" y="160318"/>
                </a:lnTo>
                <a:lnTo>
                  <a:pt x="31512" y="185552"/>
                </a:lnTo>
                <a:lnTo>
                  <a:pt x="78467" y="410694"/>
                </a:lnTo>
                <a:lnTo>
                  <a:pt x="82791" y="426196"/>
                </a:lnTo>
                <a:lnTo>
                  <a:pt x="87579" y="440341"/>
                </a:lnTo>
                <a:lnTo>
                  <a:pt x="97027" y="465265"/>
                </a:lnTo>
                <a:lnTo>
                  <a:pt x="123010" y="536285"/>
                </a:lnTo>
                <a:lnTo>
                  <a:pt x="129631" y="552786"/>
                </a:lnTo>
                <a:lnTo>
                  <a:pt x="135951" y="567596"/>
                </a:lnTo>
                <a:lnTo>
                  <a:pt x="142069" y="581280"/>
                </a:lnTo>
                <a:lnTo>
                  <a:pt x="147101" y="591355"/>
                </a:lnTo>
                <a:lnTo>
                  <a:pt x="151407" y="599024"/>
                </a:lnTo>
                <a:lnTo>
                  <a:pt x="162878" y="61722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SMARTPenAnnotation105"/>
          <p:cNvSpPr/>
          <p:nvPr/>
        </p:nvSpPr>
        <p:spPr bwMode="auto">
          <a:xfrm>
            <a:off x="5009197" y="2357952"/>
            <a:ext cx="419704" cy="264365"/>
          </a:xfrm>
          <a:custGeom>
            <a:avLst/>
            <a:gdLst/>
            <a:ahLst/>
            <a:cxnLst/>
            <a:rect l="0" t="0" r="0" b="0"/>
            <a:pathLst>
              <a:path w="419704" h="264365">
                <a:moveTo>
                  <a:pt x="0" y="119500"/>
                </a:moveTo>
                <a:lnTo>
                  <a:pt x="0" y="97358"/>
                </a:lnTo>
                <a:lnTo>
                  <a:pt x="2540" y="90291"/>
                </a:lnTo>
                <a:lnTo>
                  <a:pt x="4551" y="85740"/>
                </a:lnTo>
                <a:lnTo>
                  <a:pt x="9325" y="75603"/>
                </a:lnTo>
                <a:lnTo>
                  <a:pt x="11932" y="70233"/>
                </a:lnTo>
                <a:lnTo>
                  <a:pt x="16527" y="64748"/>
                </a:lnTo>
                <a:lnTo>
                  <a:pt x="22448" y="59186"/>
                </a:lnTo>
                <a:lnTo>
                  <a:pt x="29253" y="53573"/>
                </a:lnTo>
                <a:lnTo>
                  <a:pt x="37599" y="47926"/>
                </a:lnTo>
                <a:lnTo>
                  <a:pt x="46974" y="42257"/>
                </a:lnTo>
                <a:lnTo>
                  <a:pt x="57034" y="36572"/>
                </a:lnTo>
                <a:lnTo>
                  <a:pt x="68503" y="31830"/>
                </a:lnTo>
                <a:lnTo>
                  <a:pt x="80911" y="27716"/>
                </a:lnTo>
                <a:lnTo>
                  <a:pt x="93945" y="24021"/>
                </a:lnTo>
                <a:lnTo>
                  <a:pt x="107398" y="20604"/>
                </a:lnTo>
                <a:lnTo>
                  <a:pt x="135045" y="14269"/>
                </a:lnTo>
                <a:lnTo>
                  <a:pt x="165747" y="8278"/>
                </a:lnTo>
                <a:lnTo>
                  <a:pt x="181936" y="5347"/>
                </a:lnTo>
                <a:lnTo>
                  <a:pt x="198443" y="3393"/>
                </a:lnTo>
                <a:lnTo>
                  <a:pt x="215163" y="2090"/>
                </a:lnTo>
                <a:lnTo>
                  <a:pt x="232025" y="1222"/>
                </a:lnTo>
                <a:lnTo>
                  <a:pt x="263459" y="257"/>
                </a:lnTo>
                <a:lnTo>
                  <a:pt x="278510" y="0"/>
                </a:lnTo>
                <a:lnTo>
                  <a:pt x="293306" y="781"/>
                </a:lnTo>
                <a:lnTo>
                  <a:pt x="307933" y="2254"/>
                </a:lnTo>
                <a:lnTo>
                  <a:pt x="322446" y="4188"/>
                </a:lnTo>
                <a:lnTo>
                  <a:pt x="334979" y="6431"/>
                </a:lnTo>
                <a:lnTo>
                  <a:pt x="346192" y="8878"/>
                </a:lnTo>
                <a:lnTo>
                  <a:pt x="356525" y="11462"/>
                </a:lnTo>
                <a:lnTo>
                  <a:pt x="366271" y="14137"/>
                </a:lnTo>
                <a:lnTo>
                  <a:pt x="384720" y="19650"/>
                </a:lnTo>
                <a:lnTo>
                  <a:pt x="392688" y="23405"/>
                </a:lnTo>
                <a:lnTo>
                  <a:pt x="399904" y="27814"/>
                </a:lnTo>
                <a:lnTo>
                  <a:pt x="406620" y="32659"/>
                </a:lnTo>
                <a:lnTo>
                  <a:pt x="411098" y="37793"/>
                </a:lnTo>
                <a:lnTo>
                  <a:pt x="414082" y="43121"/>
                </a:lnTo>
                <a:lnTo>
                  <a:pt x="416073" y="48579"/>
                </a:lnTo>
                <a:lnTo>
                  <a:pt x="417399" y="54122"/>
                </a:lnTo>
                <a:lnTo>
                  <a:pt x="418284" y="59722"/>
                </a:lnTo>
                <a:lnTo>
                  <a:pt x="418873" y="65360"/>
                </a:lnTo>
                <a:lnTo>
                  <a:pt x="419267" y="71977"/>
                </a:lnTo>
                <a:lnTo>
                  <a:pt x="419703" y="86949"/>
                </a:lnTo>
                <a:lnTo>
                  <a:pt x="417915" y="94942"/>
                </a:lnTo>
                <a:lnTo>
                  <a:pt x="414817" y="103128"/>
                </a:lnTo>
                <a:lnTo>
                  <a:pt x="410847" y="111443"/>
                </a:lnTo>
                <a:lnTo>
                  <a:pt x="406296" y="118891"/>
                </a:lnTo>
                <a:lnTo>
                  <a:pt x="401357" y="125761"/>
                </a:lnTo>
                <a:lnTo>
                  <a:pt x="396159" y="132247"/>
                </a:lnTo>
                <a:lnTo>
                  <a:pt x="389836" y="139428"/>
                </a:lnTo>
                <a:lnTo>
                  <a:pt x="382763" y="147073"/>
                </a:lnTo>
                <a:lnTo>
                  <a:pt x="375190" y="155027"/>
                </a:lnTo>
                <a:lnTo>
                  <a:pt x="366332" y="163187"/>
                </a:lnTo>
                <a:lnTo>
                  <a:pt x="356616" y="171485"/>
                </a:lnTo>
                <a:lnTo>
                  <a:pt x="346329" y="179874"/>
                </a:lnTo>
                <a:lnTo>
                  <a:pt x="335661" y="187372"/>
                </a:lnTo>
                <a:lnTo>
                  <a:pt x="324739" y="194276"/>
                </a:lnTo>
                <a:lnTo>
                  <a:pt x="313648" y="200783"/>
                </a:lnTo>
                <a:lnTo>
                  <a:pt x="302444" y="207026"/>
                </a:lnTo>
                <a:lnTo>
                  <a:pt x="279834" y="219043"/>
                </a:lnTo>
                <a:lnTo>
                  <a:pt x="268471" y="223962"/>
                </a:lnTo>
                <a:lnTo>
                  <a:pt x="257086" y="228194"/>
                </a:lnTo>
                <a:lnTo>
                  <a:pt x="245686" y="231968"/>
                </a:lnTo>
                <a:lnTo>
                  <a:pt x="234275" y="235436"/>
                </a:lnTo>
                <a:lnTo>
                  <a:pt x="211437" y="241830"/>
                </a:lnTo>
                <a:lnTo>
                  <a:pt x="200965" y="245821"/>
                </a:lnTo>
                <a:lnTo>
                  <a:pt x="191127" y="250386"/>
                </a:lnTo>
                <a:lnTo>
                  <a:pt x="181711" y="255335"/>
                </a:lnTo>
                <a:lnTo>
                  <a:pt x="172575" y="258634"/>
                </a:lnTo>
                <a:lnTo>
                  <a:pt x="163628" y="260834"/>
                </a:lnTo>
                <a:lnTo>
                  <a:pt x="154805" y="262300"/>
                </a:lnTo>
                <a:lnTo>
                  <a:pt x="146066" y="263277"/>
                </a:lnTo>
                <a:lnTo>
                  <a:pt x="137383" y="263929"/>
                </a:lnTo>
                <a:lnTo>
                  <a:pt x="128735" y="264364"/>
                </a:lnTo>
                <a:lnTo>
                  <a:pt x="119161" y="263701"/>
                </a:lnTo>
                <a:lnTo>
                  <a:pt x="108969" y="262306"/>
                </a:lnTo>
                <a:lnTo>
                  <a:pt x="98363" y="260424"/>
                </a:lnTo>
                <a:lnTo>
                  <a:pt x="90340" y="259170"/>
                </a:lnTo>
                <a:lnTo>
                  <a:pt x="78887" y="257775"/>
                </a:lnTo>
                <a:lnTo>
                  <a:pt x="73161" y="257156"/>
                </a:lnTo>
                <a:lnTo>
                  <a:pt x="60007" y="25666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SMARTPenAnnotation106"/>
          <p:cNvSpPr/>
          <p:nvPr/>
        </p:nvSpPr>
        <p:spPr bwMode="auto">
          <a:xfrm>
            <a:off x="5429250" y="2393174"/>
            <a:ext cx="471488" cy="341054"/>
          </a:xfrm>
          <a:custGeom>
            <a:avLst/>
            <a:gdLst/>
            <a:ahLst/>
            <a:cxnLst/>
            <a:rect l="0" t="0" r="0" b="0"/>
            <a:pathLst>
              <a:path w="471488" h="341054">
                <a:moveTo>
                  <a:pt x="0" y="195721"/>
                </a:moveTo>
                <a:lnTo>
                  <a:pt x="18203" y="191170"/>
                </a:lnTo>
                <a:lnTo>
                  <a:pt x="32220" y="186395"/>
                </a:lnTo>
                <a:lnTo>
                  <a:pt x="45752" y="181099"/>
                </a:lnTo>
                <a:lnTo>
                  <a:pt x="61291" y="175569"/>
                </a:lnTo>
                <a:lnTo>
                  <a:pt x="86105" y="167102"/>
                </a:lnTo>
                <a:lnTo>
                  <a:pt x="95503" y="163306"/>
                </a:lnTo>
                <a:lnTo>
                  <a:pt x="105579" y="158871"/>
                </a:lnTo>
                <a:lnTo>
                  <a:pt x="116106" y="154009"/>
                </a:lnTo>
                <a:lnTo>
                  <a:pt x="126934" y="149815"/>
                </a:lnTo>
                <a:lnTo>
                  <a:pt x="137962" y="146067"/>
                </a:lnTo>
                <a:lnTo>
                  <a:pt x="169147" y="136241"/>
                </a:lnTo>
                <a:lnTo>
                  <a:pt x="178487" y="133208"/>
                </a:lnTo>
                <a:lnTo>
                  <a:pt x="187572" y="129280"/>
                </a:lnTo>
                <a:lnTo>
                  <a:pt x="196485" y="124757"/>
                </a:lnTo>
                <a:lnTo>
                  <a:pt x="205285" y="119837"/>
                </a:lnTo>
                <a:lnTo>
                  <a:pt x="230302" y="106749"/>
                </a:lnTo>
                <a:lnTo>
                  <a:pt x="274727" y="84166"/>
                </a:lnTo>
                <a:lnTo>
                  <a:pt x="283163" y="78488"/>
                </a:lnTo>
                <a:lnTo>
                  <a:pt x="291646" y="71846"/>
                </a:lnTo>
                <a:lnTo>
                  <a:pt x="300158" y="64560"/>
                </a:lnTo>
                <a:lnTo>
                  <a:pt x="309615" y="53925"/>
                </a:lnTo>
                <a:lnTo>
                  <a:pt x="314771" y="46023"/>
                </a:lnTo>
                <a:lnTo>
                  <a:pt x="320238" y="39336"/>
                </a:lnTo>
                <a:lnTo>
                  <a:pt x="321124" y="36219"/>
                </a:lnTo>
                <a:lnTo>
                  <a:pt x="320763" y="33189"/>
                </a:lnTo>
                <a:lnTo>
                  <a:pt x="317821" y="26329"/>
                </a:lnTo>
                <a:lnTo>
                  <a:pt x="313339" y="16931"/>
                </a:lnTo>
                <a:lnTo>
                  <a:pt x="310810" y="13662"/>
                </a:lnTo>
                <a:lnTo>
                  <a:pt x="308171" y="11484"/>
                </a:lnTo>
                <a:lnTo>
                  <a:pt x="297367" y="5877"/>
                </a:lnTo>
                <a:lnTo>
                  <a:pt x="292542" y="3435"/>
                </a:lnTo>
                <a:lnTo>
                  <a:pt x="282101" y="723"/>
                </a:lnTo>
                <a:lnTo>
                  <a:pt x="276649" y="0"/>
                </a:lnTo>
                <a:lnTo>
                  <a:pt x="262973" y="1736"/>
                </a:lnTo>
                <a:lnTo>
                  <a:pt x="255325" y="3533"/>
                </a:lnTo>
                <a:lnTo>
                  <a:pt x="247369" y="5683"/>
                </a:lnTo>
                <a:lnTo>
                  <a:pt x="230909" y="10612"/>
                </a:lnTo>
                <a:lnTo>
                  <a:pt x="216608" y="15977"/>
                </a:lnTo>
                <a:lnTo>
                  <a:pt x="202950" y="21537"/>
                </a:lnTo>
                <a:lnTo>
                  <a:pt x="187355" y="27183"/>
                </a:lnTo>
                <a:lnTo>
                  <a:pt x="180148" y="31927"/>
                </a:lnTo>
                <a:lnTo>
                  <a:pt x="173439" y="37948"/>
                </a:lnTo>
                <a:lnTo>
                  <a:pt x="160903" y="51304"/>
                </a:lnTo>
                <a:lnTo>
                  <a:pt x="148982" y="63590"/>
                </a:lnTo>
                <a:lnTo>
                  <a:pt x="144089" y="70486"/>
                </a:lnTo>
                <a:lnTo>
                  <a:pt x="139874" y="77941"/>
                </a:lnTo>
                <a:lnTo>
                  <a:pt x="136112" y="85768"/>
                </a:lnTo>
                <a:lnTo>
                  <a:pt x="130746" y="95749"/>
                </a:lnTo>
                <a:lnTo>
                  <a:pt x="117164" y="119539"/>
                </a:lnTo>
                <a:lnTo>
                  <a:pt x="111447" y="130645"/>
                </a:lnTo>
                <a:lnTo>
                  <a:pt x="106683" y="140907"/>
                </a:lnTo>
                <a:lnTo>
                  <a:pt x="102554" y="150606"/>
                </a:lnTo>
                <a:lnTo>
                  <a:pt x="98850" y="159929"/>
                </a:lnTo>
                <a:lnTo>
                  <a:pt x="92193" y="177908"/>
                </a:lnTo>
                <a:lnTo>
                  <a:pt x="90036" y="186703"/>
                </a:lnTo>
                <a:lnTo>
                  <a:pt x="88599" y="195424"/>
                </a:lnTo>
                <a:lnTo>
                  <a:pt x="87641" y="204095"/>
                </a:lnTo>
                <a:lnTo>
                  <a:pt x="87955" y="212734"/>
                </a:lnTo>
                <a:lnTo>
                  <a:pt x="89117" y="221350"/>
                </a:lnTo>
                <a:lnTo>
                  <a:pt x="90843" y="229952"/>
                </a:lnTo>
                <a:lnTo>
                  <a:pt x="93899" y="237591"/>
                </a:lnTo>
                <a:lnTo>
                  <a:pt x="97842" y="244590"/>
                </a:lnTo>
                <a:lnTo>
                  <a:pt x="102375" y="251160"/>
                </a:lnTo>
                <a:lnTo>
                  <a:pt x="115032" y="271160"/>
                </a:lnTo>
                <a:lnTo>
                  <a:pt x="122408" y="283161"/>
                </a:lnTo>
                <a:lnTo>
                  <a:pt x="129230" y="292114"/>
                </a:lnTo>
                <a:lnTo>
                  <a:pt x="135683" y="299036"/>
                </a:lnTo>
                <a:lnTo>
                  <a:pt x="141890" y="304602"/>
                </a:lnTo>
                <a:lnTo>
                  <a:pt x="150791" y="311171"/>
                </a:lnTo>
                <a:lnTo>
                  <a:pt x="161487" y="318407"/>
                </a:lnTo>
                <a:lnTo>
                  <a:pt x="173381" y="326089"/>
                </a:lnTo>
                <a:lnTo>
                  <a:pt x="184167" y="331211"/>
                </a:lnTo>
                <a:lnTo>
                  <a:pt x="194216" y="334625"/>
                </a:lnTo>
                <a:lnTo>
                  <a:pt x="203772" y="336901"/>
                </a:lnTo>
                <a:lnTo>
                  <a:pt x="213953" y="338418"/>
                </a:lnTo>
                <a:lnTo>
                  <a:pt x="224550" y="339430"/>
                </a:lnTo>
                <a:lnTo>
                  <a:pt x="235425" y="340104"/>
                </a:lnTo>
                <a:lnTo>
                  <a:pt x="255128" y="340854"/>
                </a:lnTo>
                <a:lnTo>
                  <a:pt x="264383" y="341053"/>
                </a:lnTo>
                <a:lnTo>
                  <a:pt x="274362" y="340234"/>
                </a:lnTo>
                <a:lnTo>
                  <a:pt x="284826" y="338735"/>
                </a:lnTo>
                <a:lnTo>
                  <a:pt x="333545" y="329486"/>
                </a:lnTo>
                <a:lnTo>
                  <a:pt x="358427" y="324070"/>
                </a:lnTo>
                <a:lnTo>
                  <a:pt x="370396" y="321291"/>
                </a:lnTo>
                <a:lnTo>
                  <a:pt x="382186" y="317535"/>
                </a:lnTo>
                <a:lnTo>
                  <a:pt x="393855" y="313125"/>
                </a:lnTo>
                <a:lnTo>
                  <a:pt x="471487" y="28144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MARTPenAnnotation107"/>
          <p:cNvSpPr/>
          <p:nvPr/>
        </p:nvSpPr>
        <p:spPr bwMode="auto">
          <a:xfrm>
            <a:off x="5928266" y="2400300"/>
            <a:ext cx="332517" cy="359886"/>
          </a:xfrm>
          <a:custGeom>
            <a:avLst/>
            <a:gdLst/>
            <a:ahLst/>
            <a:cxnLst/>
            <a:rect l="0" t="0" r="0" b="0"/>
            <a:pathLst>
              <a:path w="332517" h="359886">
                <a:moveTo>
                  <a:pt x="186784" y="0"/>
                </a:moveTo>
                <a:lnTo>
                  <a:pt x="155539" y="0"/>
                </a:lnTo>
                <a:lnTo>
                  <a:pt x="149762" y="952"/>
                </a:lnTo>
                <a:lnTo>
                  <a:pt x="144005" y="2539"/>
                </a:lnTo>
                <a:lnTo>
                  <a:pt x="138262" y="4551"/>
                </a:lnTo>
                <a:lnTo>
                  <a:pt x="132528" y="7796"/>
                </a:lnTo>
                <a:lnTo>
                  <a:pt x="126801" y="11865"/>
                </a:lnTo>
                <a:lnTo>
                  <a:pt x="121077" y="16482"/>
                </a:lnTo>
                <a:lnTo>
                  <a:pt x="115357" y="20513"/>
                </a:lnTo>
                <a:lnTo>
                  <a:pt x="109638" y="24153"/>
                </a:lnTo>
                <a:lnTo>
                  <a:pt x="103921" y="27532"/>
                </a:lnTo>
                <a:lnTo>
                  <a:pt x="98204" y="32642"/>
                </a:lnTo>
                <a:lnTo>
                  <a:pt x="92488" y="38906"/>
                </a:lnTo>
                <a:lnTo>
                  <a:pt x="86773" y="45940"/>
                </a:lnTo>
                <a:lnTo>
                  <a:pt x="81057" y="52534"/>
                </a:lnTo>
                <a:lnTo>
                  <a:pt x="75342" y="58835"/>
                </a:lnTo>
                <a:lnTo>
                  <a:pt x="63912" y="70916"/>
                </a:lnTo>
                <a:lnTo>
                  <a:pt x="52481" y="82635"/>
                </a:lnTo>
                <a:lnTo>
                  <a:pt x="47719" y="89380"/>
                </a:lnTo>
                <a:lnTo>
                  <a:pt x="43591" y="96734"/>
                </a:lnTo>
                <a:lnTo>
                  <a:pt x="39887" y="104494"/>
                </a:lnTo>
                <a:lnTo>
                  <a:pt x="35513" y="112525"/>
                </a:lnTo>
                <a:lnTo>
                  <a:pt x="30691" y="120737"/>
                </a:lnTo>
                <a:lnTo>
                  <a:pt x="25572" y="129068"/>
                </a:lnTo>
                <a:lnTo>
                  <a:pt x="21207" y="139386"/>
                </a:lnTo>
                <a:lnTo>
                  <a:pt x="17344" y="151026"/>
                </a:lnTo>
                <a:lnTo>
                  <a:pt x="10512" y="174755"/>
                </a:lnTo>
                <a:lnTo>
                  <a:pt x="4301" y="194826"/>
                </a:lnTo>
                <a:lnTo>
                  <a:pt x="2263" y="206084"/>
                </a:lnTo>
                <a:lnTo>
                  <a:pt x="905" y="218352"/>
                </a:lnTo>
                <a:lnTo>
                  <a:pt x="0" y="231293"/>
                </a:lnTo>
                <a:lnTo>
                  <a:pt x="348" y="242778"/>
                </a:lnTo>
                <a:lnTo>
                  <a:pt x="1534" y="253291"/>
                </a:lnTo>
                <a:lnTo>
                  <a:pt x="3276" y="263158"/>
                </a:lnTo>
                <a:lnTo>
                  <a:pt x="5390" y="271641"/>
                </a:lnTo>
                <a:lnTo>
                  <a:pt x="7752" y="279201"/>
                </a:lnTo>
                <a:lnTo>
                  <a:pt x="10279" y="286147"/>
                </a:lnTo>
                <a:lnTo>
                  <a:pt x="13869" y="292682"/>
                </a:lnTo>
                <a:lnTo>
                  <a:pt x="18167" y="298943"/>
                </a:lnTo>
                <a:lnTo>
                  <a:pt x="28023" y="310028"/>
                </a:lnTo>
                <a:lnTo>
                  <a:pt x="33318" y="314318"/>
                </a:lnTo>
                <a:lnTo>
                  <a:pt x="38753" y="318130"/>
                </a:lnTo>
                <a:lnTo>
                  <a:pt x="44282" y="322577"/>
                </a:lnTo>
                <a:lnTo>
                  <a:pt x="49872" y="327446"/>
                </a:lnTo>
                <a:lnTo>
                  <a:pt x="55505" y="332597"/>
                </a:lnTo>
                <a:lnTo>
                  <a:pt x="62117" y="336984"/>
                </a:lnTo>
                <a:lnTo>
                  <a:pt x="69383" y="340861"/>
                </a:lnTo>
                <a:lnTo>
                  <a:pt x="77083" y="344398"/>
                </a:lnTo>
                <a:lnTo>
                  <a:pt x="85075" y="347709"/>
                </a:lnTo>
                <a:lnTo>
                  <a:pt x="93261" y="350868"/>
                </a:lnTo>
                <a:lnTo>
                  <a:pt x="101575" y="353927"/>
                </a:lnTo>
                <a:lnTo>
                  <a:pt x="109975" y="355966"/>
                </a:lnTo>
                <a:lnTo>
                  <a:pt x="118433" y="357326"/>
                </a:lnTo>
                <a:lnTo>
                  <a:pt x="126929" y="358232"/>
                </a:lnTo>
                <a:lnTo>
                  <a:pt x="135451" y="358836"/>
                </a:lnTo>
                <a:lnTo>
                  <a:pt x="143989" y="359239"/>
                </a:lnTo>
                <a:lnTo>
                  <a:pt x="162049" y="359687"/>
                </a:lnTo>
                <a:lnTo>
                  <a:pt x="182776" y="359885"/>
                </a:lnTo>
                <a:lnTo>
                  <a:pt x="192684" y="358986"/>
                </a:lnTo>
                <a:lnTo>
                  <a:pt x="202147" y="357434"/>
                </a:lnTo>
                <a:lnTo>
                  <a:pt x="211313" y="355446"/>
                </a:lnTo>
                <a:lnTo>
                  <a:pt x="260621" y="343548"/>
                </a:lnTo>
                <a:lnTo>
                  <a:pt x="275061" y="338569"/>
                </a:lnTo>
                <a:lnTo>
                  <a:pt x="286593" y="333345"/>
                </a:lnTo>
                <a:lnTo>
                  <a:pt x="304486" y="323413"/>
                </a:lnTo>
                <a:lnTo>
                  <a:pt x="332516" y="30861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SMARTPenAnnotation108"/>
          <p:cNvSpPr/>
          <p:nvPr/>
        </p:nvSpPr>
        <p:spPr bwMode="auto">
          <a:xfrm>
            <a:off x="6389370" y="2181048"/>
            <a:ext cx="205740" cy="682167"/>
          </a:xfrm>
          <a:custGeom>
            <a:avLst/>
            <a:gdLst/>
            <a:ahLst/>
            <a:cxnLst/>
            <a:rect l="0" t="0" r="0" b="0"/>
            <a:pathLst>
              <a:path w="205740" h="682167">
                <a:moveTo>
                  <a:pt x="0" y="4939"/>
                </a:moveTo>
                <a:lnTo>
                  <a:pt x="4550" y="388"/>
                </a:lnTo>
                <a:lnTo>
                  <a:pt x="5891" y="0"/>
                </a:lnTo>
                <a:lnTo>
                  <a:pt x="6785" y="694"/>
                </a:lnTo>
                <a:lnTo>
                  <a:pt x="13122" y="21461"/>
                </a:lnTo>
                <a:lnTo>
                  <a:pt x="21072" y="48477"/>
                </a:lnTo>
                <a:lnTo>
                  <a:pt x="27780" y="70009"/>
                </a:lnTo>
                <a:lnTo>
                  <a:pt x="29950" y="80704"/>
                </a:lnTo>
                <a:lnTo>
                  <a:pt x="31396" y="91644"/>
                </a:lnTo>
                <a:lnTo>
                  <a:pt x="32361" y="102748"/>
                </a:lnTo>
                <a:lnTo>
                  <a:pt x="35973" y="122704"/>
                </a:lnTo>
                <a:lnTo>
                  <a:pt x="41705" y="146814"/>
                </a:lnTo>
                <a:lnTo>
                  <a:pt x="66322" y="256420"/>
                </a:lnTo>
                <a:lnTo>
                  <a:pt x="71837" y="276416"/>
                </a:lnTo>
                <a:lnTo>
                  <a:pt x="77419" y="293556"/>
                </a:lnTo>
                <a:lnTo>
                  <a:pt x="83045" y="308793"/>
                </a:lnTo>
                <a:lnTo>
                  <a:pt x="87748" y="323713"/>
                </a:lnTo>
                <a:lnTo>
                  <a:pt x="91836" y="338423"/>
                </a:lnTo>
                <a:lnTo>
                  <a:pt x="95514" y="352991"/>
                </a:lnTo>
                <a:lnTo>
                  <a:pt x="102141" y="381879"/>
                </a:lnTo>
                <a:lnTo>
                  <a:pt x="108260" y="409640"/>
                </a:lnTo>
                <a:lnTo>
                  <a:pt x="114156" y="434679"/>
                </a:lnTo>
                <a:lnTo>
                  <a:pt x="118966" y="450500"/>
                </a:lnTo>
                <a:lnTo>
                  <a:pt x="125030" y="468667"/>
                </a:lnTo>
                <a:lnTo>
                  <a:pt x="131931" y="488398"/>
                </a:lnTo>
                <a:lnTo>
                  <a:pt x="136532" y="505363"/>
                </a:lnTo>
                <a:lnTo>
                  <a:pt x="139598" y="520483"/>
                </a:lnTo>
                <a:lnTo>
                  <a:pt x="141643" y="534372"/>
                </a:lnTo>
                <a:lnTo>
                  <a:pt x="143959" y="546489"/>
                </a:lnTo>
                <a:lnTo>
                  <a:pt x="149071" y="567573"/>
                </a:lnTo>
                <a:lnTo>
                  <a:pt x="154518" y="586469"/>
                </a:lnTo>
                <a:lnTo>
                  <a:pt x="157305" y="595508"/>
                </a:lnTo>
                <a:lnTo>
                  <a:pt x="161067" y="605344"/>
                </a:lnTo>
                <a:lnTo>
                  <a:pt x="165481" y="615712"/>
                </a:lnTo>
                <a:lnTo>
                  <a:pt x="174512" y="635486"/>
                </a:lnTo>
                <a:lnTo>
                  <a:pt x="181701" y="650625"/>
                </a:lnTo>
                <a:lnTo>
                  <a:pt x="188071" y="661163"/>
                </a:lnTo>
                <a:lnTo>
                  <a:pt x="205739" y="682166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SMARTPenAnnotation109"/>
          <p:cNvSpPr/>
          <p:nvPr/>
        </p:nvSpPr>
        <p:spPr bwMode="auto">
          <a:xfrm>
            <a:off x="6252209" y="2477452"/>
            <a:ext cx="480061" cy="68581"/>
          </a:xfrm>
          <a:custGeom>
            <a:avLst/>
            <a:gdLst/>
            <a:ahLst/>
            <a:cxnLst/>
            <a:rect l="0" t="0" r="0" b="0"/>
            <a:pathLst>
              <a:path w="480061" h="68581">
                <a:moveTo>
                  <a:pt x="0" y="68580"/>
                </a:moveTo>
                <a:lnTo>
                  <a:pt x="9103" y="59479"/>
                </a:lnTo>
                <a:lnTo>
                  <a:pt x="13689" y="56797"/>
                </a:lnTo>
                <a:lnTo>
                  <a:pt x="18651" y="55010"/>
                </a:lnTo>
                <a:lnTo>
                  <a:pt x="31150" y="52071"/>
                </a:lnTo>
                <a:lnTo>
                  <a:pt x="49405" y="47590"/>
                </a:lnTo>
                <a:lnTo>
                  <a:pt x="58654" y="46014"/>
                </a:lnTo>
                <a:lnTo>
                  <a:pt x="67678" y="44964"/>
                </a:lnTo>
                <a:lnTo>
                  <a:pt x="76551" y="44264"/>
                </a:lnTo>
                <a:lnTo>
                  <a:pt x="90087" y="41891"/>
                </a:lnTo>
                <a:lnTo>
                  <a:pt x="106731" y="38405"/>
                </a:lnTo>
                <a:lnTo>
                  <a:pt x="125447" y="34176"/>
                </a:lnTo>
                <a:lnTo>
                  <a:pt x="142686" y="31357"/>
                </a:lnTo>
                <a:lnTo>
                  <a:pt x="158942" y="29477"/>
                </a:lnTo>
                <a:lnTo>
                  <a:pt x="174542" y="28224"/>
                </a:lnTo>
                <a:lnTo>
                  <a:pt x="332999" y="8539"/>
                </a:lnTo>
                <a:lnTo>
                  <a:pt x="361064" y="5692"/>
                </a:lnTo>
                <a:lnTo>
                  <a:pt x="480060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SMARTPenAnnotation110"/>
          <p:cNvSpPr/>
          <p:nvPr/>
        </p:nvSpPr>
        <p:spPr bwMode="auto">
          <a:xfrm>
            <a:off x="6835988" y="2110441"/>
            <a:ext cx="290618" cy="941370"/>
          </a:xfrm>
          <a:custGeom>
            <a:avLst/>
            <a:gdLst/>
            <a:ahLst/>
            <a:cxnLst/>
            <a:rect l="0" t="0" r="0" b="0"/>
            <a:pathLst>
              <a:path w="290618" h="941370">
                <a:moveTo>
                  <a:pt x="290617" y="32684"/>
                </a:moveTo>
                <a:lnTo>
                  <a:pt x="275855" y="17922"/>
                </a:lnTo>
                <a:lnTo>
                  <a:pt x="269451" y="14058"/>
                </a:lnTo>
                <a:lnTo>
                  <a:pt x="260254" y="9165"/>
                </a:lnTo>
                <a:lnTo>
                  <a:pt x="249817" y="3816"/>
                </a:lnTo>
                <a:lnTo>
                  <a:pt x="244367" y="2008"/>
                </a:lnTo>
                <a:lnTo>
                  <a:pt x="238828" y="803"/>
                </a:lnTo>
                <a:lnTo>
                  <a:pt x="233231" y="0"/>
                </a:lnTo>
                <a:lnTo>
                  <a:pt x="227595" y="417"/>
                </a:lnTo>
                <a:lnTo>
                  <a:pt x="221933" y="1648"/>
                </a:lnTo>
                <a:lnTo>
                  <a:pt x="216252" y="3421"/>
                </a:lnTo>
                <a:lnTo>
                  <a:pt x="210560" y="4602"/>
                </a:lnTo>
                <a:lnTo>
                  <a:pt x="204861" y="5390"/>
                </a:lnTo>
                <a:lnTo>
                  <a:pt x="199156" y="5916"/>
                </a:lnTo>
                <a:lnTo>
                  <a:pt x="192496" y="7218"/>
                </a:lnTo>
                <a:lnTo>
                  <a:pt x="185198" y="9039"/>
                </a:lnTo>
                <a:lnTo>
                  <a:pt x="177475" y="11206"/>
                </a:lnTo>
                <a:lnTo>
                  <a:pt x="169468" y="14555"/>
                </a:lnTo>
                <a:lnTo>
                  <a:pt x="161274" y="18693"/>
                </a:lnTo>
                <a:lnTo>
                  <a:pt x="152953" y="23356"/>
                </a:lnTo>
                <a:lnTo>
                  <a:pt x="144549" y="28370"/>
                </a:lnTo>
                <a:lnTo>
                  <a:pt x="127590" y="39022"/>
                </a:lnTo>
                <a:lnTo>
                  <a:pt x="119067" y="45482"/>
                </a:lnTo>
                <a:lnTo>
                  <a:pt x="110528" y="52645"/>
                </a:lnTo>
                <a:lnTo>
                  <a:pt x="101978" y="60279"/>
                </a:lnTo>
                <a:lnTo>
                  <a:pt x="94372" y="68226"/>
                </a:lnTo>
                <a:lnTo>
                  <a:pt x="87397" y="76381"/>
                </a:lnTo>
                <a:lnTo>
                  <a:pt x="80842" y="84675"/>
                </a:lnTo>
                <a:lnTo>
                  <a:pt x="72662" y="97824"/>
                </a:lnTo>
                <a:lnTo>
                  <a:pt x="63399" y="114211"/>
                </a:lnTo>
                <a:lnTo>
                  <a:pt x="37238" y="163520"/>
                </a:lnTo>
                <a:lnTo>
                  <a:pt x="30258" y="177058"/>
                </a:lnTo>
                <a:lnTo>
                  <a:pt x="24652" y="189893"/>
                </a:lnTo>
                <a:lnTo>
                  <a:pt x="15882" y="214314"/>
                </a:lnTo>
                <a:lnTo>
                  <a:pt x="8810" y="237868"/>
                </a:lnTo>
                <a:lnTo>
                  <a:pt x="3444" y="261989"/>
                </a:lnTo>
                <a:lnTo>
                  <a:pt x="1059" y="288585"/>
                </a:lnTo>
                <a:lnTo>
                  <a:pt x="0" y="313740"/>
                </a:lnTo>
                <a:lnTo>
                  <a:pt x="481" y="338573"/>
                </a:lnTo>
                <a:lnTo>
                  <a:pt x="3870" y="365484"/>
                </a:lnTo>
                <a:lnTo>
                  <a:pt x="8551" y="393320"/>
                </a:lnTo>
                <a:lnTo>
                  <a:pt x="11133" y="407410"/>
                </a:lnTo>
                <a:lnTo>
                  <a:pt x="15712" y="426329"/>
                </a:lnTo>
                <a:lnTo>
                  <a:pt x="28419" y="472750"/>
                </a:lnTo>
                <a:lnTo>
                  <a:pt x="43592" y="522591"/>
                </a:lnTo>
                <a:lnTo>
                  <a:pt x="51638" y="547883"/>
                </a:lnTo>
                <a:lnTo>
                  <a:pt x="58908" y="569508"/>
                </a:lnTo>
                <a:lnTo>
                  <a:pt x="77288" y="621743"/>
                </a:lnTo>
                <a:lnTo>
                  <a:pt x="85631" y="649135"/>
                </a:lnTo>
                <a:lnTo>
                  <a:pt x="90142" y="661774"/>
                </a:lnTo>
                <a:lnTo>
                  <a:pt x="95055" y="674010"/>
                </a:lnTo>
                <a:lnTo>
                  <a:pt x="100234" y="685977"/>
                </a:lnTo>
                <a:lnTo>
                  <a:pt x="108530" y="711974"/>
                </a:lnTo>
                <a:lnTo>
                  <a:pt x="115391" y="737498"/>
                </a:lnTo>
                <a:lnTo>
                  <a:pt x="121617" y="758367"/>
                </a:lnTo>
                <a:lnTo>
                  <a:pt x="144128" y="827138"/>
                </a:lnTo>
                <a:lnTo>
                  <a:pt x="150095" y="847118"/>
                </a:lnTo>
                <a:lnTo>
                  <a:pt x="159446" y="884338"/>
                </a:lnTo>
                <a:lnTo>
                  <a:pt x="167825" y="906479"/>
                </a:lnTo>
                <a:lnTo>
                  <a:pt x="170656" y="911441"/>
                </a:lnTo>
                <a:lnTo>
                  <a:pt x="179174" y="941369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SMARTPenAnnotation111"/>
          <p:cNvSpPr/>
          <p:nvPr/>
        </p:nvSpPr>
        <p:spPr bwMode="auto">
          <a:xfrm>
            <a:off x="6680834" y="2571750"/>
            <a:ext cx="445772" cy="111443"/>
          </a:xfrm>
          <a:custGeom>
            <a:avLst/>
            <a:gdLst/>
            <a:ahLst/>
            <a:cxnLst/>
            <a:rect l="0" t="0" r="0" b="0"/>
            <a:pathLst>
              <a:path w="445772" h="111443">
                <a:moveTo>
                  <a:pt x="0" y="111442"/>
                </a:moveTo>
                <a:lnTo>
                  <a:pt x="13653" y="106891"/>
                </a:lnTo>
                <a:lnTo>
                  <a:pt x="19580" y="104598"/>
                </a:lnTo>
                <a:lnTo>
                  <a:pt x="25436" y="102117"/>
                </a:lnTo>
                <a:lnTo>
                  <a:pt x="31245" y="99510"/>
                </a:lnTo>
                <a:lnTo>
                  <a:pt x="39880" y="96820"/>
                </a:lnTo>
                <a:lnTo>
                  <a:pt x="50400" y="94074"/>
                </a:lnTo>
                <a:lnTo>
                  <a:pt x="223299" y="51962"/>
                </a:lnTo>
                <a:lnTo>
                  <a:pt x="237449" y="48929"/>
                </a:lnTo>
                <a:lnTo>
                  <a:pt x="250692" y="45002"/>
                </a:lnTo>
                <a:lnTo>
                  <a:pt x="263331" y="40478"/>
                </a:lnTo>
                <a:lnTo>
                  <a:pt x="275566" y="35558"/>
                </a:lnTo>
                <a:lnTo>
                  <a:pt x="292296" y="30373"/>
                </a:lnTo>
                <a:lnTo>
                  <a:pt x="312022" y="25011"/>
                </a:lnTo>
                <a:lnTo>
                  <a:pt x="333744" y="19531"/>
                </a:lnTo>
                <a:lnTo>
                  <a:pt x="353942" y="14926"/>
                </a:lnTo>
                <a:lnTo>
                  <a:pt x="373122" y="10903"/>
                </a:lnTo>
                <a:lnTo>
                  <a:pt x="445771" y="0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SMARTPenAnnotation112"/>
          <p:cNvSpPr/>
          <p:nvPr/>
        </p:nvSpPr>
        <p:spPr bwMode="auto">
          <a:xfrm>
            <a:off x="7143750" y="2530419"/>
            <a:ext cx="471488" cy="340408"/>
          </a:xfrm>
          <a:custGeom>
            <a:avLst/>
            <a:gdLst/>
            <a:ahLst/>
            <a:cxnLst/>
            <a:rect l="0" t="0" r="0" b="0"/>
            <a:pathLst>
              <a:path w="471488" h="340408">
                <a:moveTo>
                  <a:pt x="0" y="32758"/>
                </a:moveTo>
                <a:lnTo>
                  <a:pt x="0" y="181782"/>
                </a:lnTo>
                <a:lnTo>
                  <a:pt x="952" y="194020"/>
                </a:lnTo>
                <a:lnTo>
                  <a:pt x="2540" y="204084"/>
                </a:lnTo>
                <a:lnTo>
                  <a:pt x="4550" y="212698"/>
                </a:lnTo>
                <a:lnTo>
                  <a:pt x="8749" y="223203"/>
                </a:lnTo>
                <a:lnTo>
                  <a:pt x="14405" y="234969"/>
                </a:lnTo>
                <a:lnTo>
                  <a:pt x="21033" y="247575"/>
                </a:lnTo>
                <a:lnTo>
                  <a:pt x="26405" y="256932"/>
                </a:lnTo>
                <a:lnTo>
                  <a:pt x="30938" y="264122"/>
                </a:lnTo>
                <a:lnTo>
                  <a:pt x="34913" y="269868"/>
                </a:lnTo>
                <a:lnTo>
                  <a:pt x="44409" y="278793"/>
                </a:lnTo>
                <a:lnTo>
                  <a:pt x="54979" y="285935"/>
                </a:lnTo>
                <a:lnTo>
                  <a:pt x="66028" y="292283"/>
                </a:lnTo>
                <a:lnTo>
                  <a:pt x="79828" y="298280"/>
                </a:lnTo>
                <a:lnTo>
                  <a:pt x="94534" y="303168"/>
                </a:lnTo>
                <a:lnTo>
                  <a:pt x="107420" y="305340"/>
                </a:lnTo>
                <a:lnTo>
                  <a:pt x="112571" y="304967"/>
                </a:lnTo>
                <a:lnTo>
                  <a:pt x="116957" y="303766"/>
                </a:lnTo>
                <a:lnTo>
                  <a:pt x="120834" y="302012"/>
                </a:lnTo>
                <a:lnTo>
                  <a:pt x="127228" y="297033"/>
                </a:lnTo>
                <a:lnTo>
                  <a:pt x="135301" y="289904"/>
                </a:lnTo>
                <a:lnTo>
                  <a:pt x="154431" y="271823"/>
                </a:lnTo>
                <a:lnTo>
                  <a:pt x="175634" y="251086"/>
                </a:lnTo>
                <a:lnTo>
                  <a:pt x="183764" y="241175"/>
                </a:lnTo>
                <a:lnTo>
                  <a:pt x="190137" y="231711"/>
                </a:lnTo>
                <a:lnTo>
                  <a:pt x="195338" y="222543"/>
                </a:lnTo>
                <a:lnTo>
                  <a:pt x="199758" y="213574"/>
                </a:lnTo>
                <a:lnTo>
                  <a:pt x="203657" y="204737"/>
                </a:lnTo>
                <a:lnTo>
                  <a:pt x="207209" y="195988"/>
                </a:lnTo>
                <a:lnTo>
                  <a:pt x="210529" y="184441"/>
                </a:lnTo>
                <a:lnTo>
                  <a:pt x="213695" y="171027"/>
                </a:lnTo>
                <a:lnTo>
                  <a:pt x="216758" y="156370"/>
                </a:lnTo>
                <a:lnTo>
                  <a:pt x="222702" y="124844"/>
                </a:lnTo>
                <a:lnTo>
                  <a:pt x="225621" y="108436"/>
                </a:lnTo>
                <a:lnTo>
                  <a:pt x="227565" y="94640"/>
                </a:lnTo>
                <a:lnTo>
                  <a:pt x="228863" y="82585"/>
                </a:lnTo>
                <a:lnTo>
                  <a:pt x="229728" y="71691"/>
                </a:lnTo>
                <a:lnTo>
                  <a:pt x="230304" y="60619"/>
                </a:lnTo>
                <a:lnTo>
                  <a:pt x="230945" y="38156"/>
                </a:lnTo>
                <a:lnTo>
                  <a:pt x="230163" y="27784"/>
                </a:lnTo>
                <a:lnTo>
                  <a:pt x="228689" y="18012"/>
                </a:lnTo>
                <a:lnTo>
                  <a:pt x="226755" y="8640"/>
                </a:lnTo>
                <a:lnTo>
                  <a:pt x="224605" y="766"/>
                </a:lnTo>
                <a:lnTo>
                  <a:pt x="224032" y="0"/>
                </a:lnTo>
                <a:lnTo>
                  <a:pt x="223649" y="442"/>
                </a:lnTo>
                <a:lnTo>
                  <a:pt x="223225" y="3473"/>
                </a:lnTo>
                <a:lnTo>
                  <a:pt x="223035" y="15615"/>
                </a:lnTo>
                <a:lnTo>
                  <a:pt x="222985" y="24187"/>
                </a:lnTo>
                <a:lnTo>
                  <a:pt x="223904" y="36569"/>
                </a:lnTo>
                <a:lnTo>
                  <a:pt x="225469" y="51491"/>
                </a:lnTo>
                <a:lnTo>
                  <a:pt x="227465" y="68107"/>
                </a:lnTo>
                <a:lnTo>
                  <a:pt x="228796" y="82041"/>
                </a:lnTo>
                <a:lnTo>
                  <a:pt x="229683" y="94189"/>
                </a:lnTo>
                <a:lnTo>
                  <a:pt x="230275" y="105144"/>
                </a:lnTo>
                <a:lnTo>
                  <a:pt x="231621" y="115305"/>
                </a:lnTo>
                <a:lnTo>
                  <a:pt x="233471" y="124937"/>
                </a:lnTo>
                <a:lnTo>
                  <a:pt x="235658" y="134216"/>
                </a:lnTo>
                <a:lnTo>
                  <a:pt x="237115" y="143259"/>
                </a:lnTo>
                <a:lnTo>
                  <a:pt x="238087" y="152145"/>
                </a:lnTo>
                <a:lnTo>
                  <a:pt x="238734" y="160927"/>
                </a:lnTo>
                <a:lnTo>
                  <a:pt x="241071" y="169639"/>
                </a:lnTo>
                <a:lnTo>
                  <a:pt x="244534" y="178305"/>
                </a:lnTo>
                <a:lnTo>
                  <a:pt x="248747" y="186939"/>
                </a:lnTo>
                <a:lnTo>
                  <a:pt x="252509" y="195553"/>
                </a:lnTo>
                <a:lnTo>
                  <a:pt x="255969" y="204153"/>
                </a:lnTo>
                <a:lnTo>
                  <a:pt x="259228" y="212744"/>
                </a:lnTo>
                <a:lnTo>
                  <a:pt x="263306" y="220376"/>
                </a:lnTo>
                <a:lnTo>
                  <a:pt x="267930" y="227369"/>
                </a:lnTo>
                <a:lnTo>
                  <a:pt x="272917" y="233936"/>
                </a:lnTo>
                <a:lnTo>
                  <a:pt x="278148" y="240220"/>
                </a:lnTo>
                <a:lnTo>
                  <a:pt x="283540" y="246313"/>
                </a:lnTo>
                <a:lnTo>
                  <a:pt x="294609" y="258164"/>
                </a:lnTo>
                <a:lnTo>
                  <a:pt x="305880" y="269781"/>
                </a:lnTo>
                <a:lnTo>
                  <a:pt x="314410" y="277451"/>
                </a:lnTo>
                <a:lnTo>
                  <a:pt x="336587" y="296133"/>
                </a:lnTo>
                <a:lnTo>
                  <a:pt x="347264" y="303591"/>
                </a:lnTo>
                <a:lnTo>
                  <a:pt x="357239" y="309516"/>
                </a:lnTo>
                <a:lnTo>
                  <a:pt x="398332" y="330420"/>
                </a:lnTo>
                <a:lnTo>
                  <a:pt x="407476" y="334069"/>
                </a:lnTo>
                <a:lnTo>
                  <a:pt x="415479" y="336502"/>
                </a:lnTo>
                <a:lnTo>
                  <a:pt x="428497" y="339205"/>
                </a:lnTo>
                <a:lnTo>
                  <a:pt x="437458" y="340407"/>
                </a:lnTo>
                <a:lnTo>
                  <a:pt x="447156" y="338401"/>
                </a:lnTo>
                <a:lnTo>
                  <a:pt x="459802" y="333903"/>
                </a:lnTo>
                <a:lnTo>
                  <a:pt x="471487" y="324223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SMARTPenAnnotation113"/>
          <p:cNvSpPr/>
          <p:nvPr/>
        </p:nvSpPr>
        <p:spPr bwMode="auto">
          <a:xfrm>
            <a:off x="7701098" y="2220277"/>
            <a:ext cx="257040" cy="590940"/>
          </a:xfrm>
          <a:custGeom>
            <a:avLst/>
            <a:gdLst/>
            <a:ahLst/>
            <a:cxnLst/>
            <a:rect l="0" t="0" r="0" b="0"/>
            <a:pathLst>
              <a:path w="257040" h="590940">
                <a:moveTo>
                  <a:pt x="17009" y="0"/>
                </a:moveTo>
                <a:lnTo>
                  <a:pt x="17009" y="52234"/>
                </a:lnTo>
                <a:lnTo>
                  <a:pt x="16057" y="65303"/>
                </a:lnTo>
                <a:lnTo>
                  <a:pt x="12458" y="100143"/>
                </a:lnTo>
                <a:lnTo>
                  <a:pt x="5078" y="162599"/>
                </a:lnTo>
                <a:lnTo>
                  <a:pt x="3340" y="181742"/>
                </a:lnTo>
                <a:lnTo>
                  <a:pt x="2182" y="199266"/>
                </a:lnTo>
                <a:lnTo>
                  <a:pt x="1409" y="215712"/>
                </a:lnTo>
                <a:lnTo>
                  <a:pt x="551" y="246684"/>
                </a:lnTo>
                <a:lnTo>
                  <a:pt x="0" y="309925"/>
                </a:lnTo>
                <a:lnTo>
                  <a:pt x="907" y="329489"/>
                </a:lnTo>
                <a:lnTo>
                  <a:pt x="2465" y="351104"/>
                </a:lnTo>
                <a:lnTo>
                  <a:pt x="4455" y="374087"/>
                </a:lnTo>
                <a:lnTo>
                  <a:pt x="6735" y="394171"/>
                </a:lnTo>
                <a:lnTo>
                  <a:pt x="9208" y="412323"/>
                </a:lnTo>
                <a:lnTo>
                  <a:pt x="11808" y="429187"/>
                </a:lnTo>
                <a:lnTo>
                  <a:pt x="14494" y="444240"/>
                </a:lnTo>
                <a:lnTo>
                  <a:pt x="17237" y="458085"/>
                </a:lnTo>
                <a:lnTo>
                  <a:pt x="22825" y="483628"/>
                </a:lnTo>
                <a:lnTo>
                  <a:pt x="28485" y="507681"/>
                </a:lnTo>
                <a:lnTo>
                  <a:pt x="31326" y="518476"/>
                </a:lnTo>
                <a:lnTo>
                  <a:pt x="37025" y="538092"/>
                </a:lnTo>
                <a:lnTo>
                  <a:pt x="40831" y="546370"/>
                </a:lnTo>
                <a:lnTo>
                  <a:pt x="45273" y="553794"/>
                </a:lnTo>
                <a:lnTo>
                  <a:pt x="50139" y="560649"/>
                </a:lnTo>
                <a:lnTo>
                  <a:pt x="55288" y="566171"/>
                </a:lnTo>
                <a:lnTo>
                  <a:pt x="60626" y="570805"/>
                </a:lnTo>
                <a:lnTo>
                  <a:pt x="66089" y="574846"/>
                </a:lnTo>
                <a:lnTo>
                  <a:pt x="70684" y="578494"/>
                </a:lnTo>
                <a:lnTo>
                  <a:pt x="78330" y="585086"/>
                </a:lnTo>
                <a:lnTo>
                  <a:pt x="83607" y="587225"/>
                </a:lnTo>
                <a:lnTo>
                  <a:pt x="89983" y="588651"/>
                </a:lnTo>
                <a:lnTo>
                  <a:pt x="97091" y="589601"/>
                </a:lnTo>
                <a:lnTo>
                  <a:pt x="103734" y="590235"/>
                </a:lnTo>
                <a:lnTo>
                  <a:pt x="110069" y="590658"/>
                </a:lnTo>
                <a:lnTo>
                  <a:pt x="116196" y="590939"/>
                </a:lnTo>
                <a:lnTo>
                  <a:pt x="123139" y="590175"/>
                </a:lnTo>
                <a:lnTo>
                  <a:pt x="130625" y="588712"/>
                </a:lnTo>
                <a:lnTo>
                  <a:pt x="138473" y="586785"/>
                </a:lnTo>
                <a:lnTo>
                  <a:pt x="209757" y="567328"/>
                </a:lnTo>
                <a:lnTo>
                  <a:pt x="257039" y="557212"/>
                </a:lnTo>
              </a:path>
            </a:pathLst>
          </a:custGeom>
          <a:noFill/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SMARTPenAnnotation114"/>
          <p:cNvSpPr/>
          <p:nvPr/>
        </p:nvSpPr>
        <p:spPr bwMode="auto">
          <a:xfrm>
            <a:off x="2055488" y="3096015"/>
            <a:ext cx="493402" cy="667146"/>
          </a:xfrm>
          <a:custGeom>
            <a:avLst/>
            <a:gdLst/>
            <a:ahLst/>
            <a:cxnLst/>
            <a:rect l="0" t="0" r="0" b="0"/>
            <a:pathLst>
              <a:path w="493402" h="667146">
                <a:moveTo>
                  <a:pt x="493401" y="110099"/>
                </a:moveTo>
                <a:lnTo>
                  <a:pt x="474089" y="90787"/>
                </a:lnTo>
                <a:lnTo>
                  <a:pt x="471001" y="88652"/>
                </a:lnTo>
                <a:lnTo>
                  <a:pt x="465031" y="86280"/>
                </a:lnTo>
                <a:lnTo>
                  <a:pt x="463058" y="83742"/>
                </a:lnTo>
                <a:lnTo>
                  <a:pt x="461743" y="80145"/>
                </a:lnTo>
                <a:lnTo>
                  <a:pt x="460865" y="75843"/>
                </a:lnTo>
                <a:lnTo>
                  <a:pt x="458376" y="72022"/>
                </a:lnTo>
                <a:lnTo>
                  <a:pt x="444503" y="60612"/>
                </a:lnTo>
                <a:lnTo>
                  <a:pt x="433719" y="51253"/>
                </a:lnTo>
                <a:lnTo>
                  <a:pt x="421156" y="42353"/>
                </a:lnTo>
                <a:lnTo>
                  <a:pt x="407120" y="31183"/>
                </a:lnTo>
                <a:lnTo>
                  <a:pt x="392377" y="21841"/>
                </a:lnTo>
                <a:lnTo>
                  <a:pt x="381509" y="15946"/>
                </a:lnTo>
                <a:lnTo>
                  <a:pt x="375944" y="13040"/>
                </a:lnTo>
                <a:lnTo>
                  <a:pt x="364681" y="9812"/>
                </a:lnTo>
                <a:lnTo>
                  <a:pt x="353325" y="7425"/>
                </a:lnTo>
                <a:lnTo>
                  <a:pt x="341928" y="3189"/>
                </a:lnTo>
                <a:lnTo>
                  <a:pt x="327972" y="671"/>
                </a:lnTo>
                <a:lnTo>
                  <a:pt x="320250" y="0"/>
                </a:lnTo>
                <a:lnTo>
                  <a:pt x="312245" y="505"/>
                </a:lnTo>
                <a:lnTo>
                  <a:pt x="304050" y="1794"/>
                </a:lnTo>
                <a:lnTo>
                  <a:pt x="295730" y="3606"/>
                </a:lnTo>
                <a:lnTo>
                  <a:pt x="287325" y="5766"/>
                </a:lnTo>
                <a:lnTo>
                  <a:pt x="278865" y="8159"/>
                </a:lnTo>
                <a:lnTo>
                  <a:pt x="270367" y="10707"/>
                </a:lnTo>
                <a:lnTo>
                  <a:pt x="255845" y="16077"/>
                </a:lnTo>
                <a:lnTo>
                  <a:pt x="249306" y="18843"/>
                </a:lnTo>
                <a:lnTo>
                  <a:pt x="239231" y="24497"/>
                </a:lnTo>
                <a:lnTo>
                  <a:pt x="226800" y="32076"/>
                </a:lnTo>
                <a:lnTo>
                  <a:pt x="212797" y="40939"/>
                </a:lnTo>
                <a:lnTo>
                  <a:pt x="200604" y="49705"/>
                </a:lnTo>
                <a:lnTo>
                  <a:pt x="189618" y="58407"/>
                </a:lnTo>
                <a:lnTo>
                  <a:pt x="179437" y="67065"/>
                </a:lnTo>
                <a:lnTo>
                  <a:pt x="170744" y="75695"/>
                </a:lnTo>
                <a:lnTo>
                  <a:pt x="156006" y="92904"/>
                </a:lnTo>
                <a:lnTo>
                  <a:pt x="143105" y="110077"/>
                </a:lnTo>
                <a:lnTo>
                  <a:pt x="131022" y="129140"/>
                </a:lnTo>
                <a:lnTo>
                  <a:pt x="125133" y="140890"/>
                </a:lnTo>
                <a:lnTo>
                  <a:pt x="119301" y="153487"/>
                </a:lnTo>
                <a:lnTo>
                  <a:pt x="110651" y="175219"/>
                </a:lnTo>
                <a:lnTo>
                  <a:pt x="88340" y="234927"/>
                </a:lnTo>
                <a:lnTo>
                  <a:pt x="73818" y="260945"/>
                </a:lnTo>
                <a:lnTo>
                  <a:pt x="57469" y="283053"/>
                </a:lnTo>
                <a:lnTo>
                  <a:pt x="39902" y="302555"/>
                </a:lnTo>
                <a:lnTo>
                  <a:pt x="27239" y="320318"/>
                </a:lnTo>
                <a:lnTo>
                  <a:pt x="17844" y="336923"/>
                </a:lnTo>
                <a:lnTo>
                  <a:pt x="10628" y="352755"/>
                </a:lnTo>
                <a:lnTo>
                  <a:pt x="5817" y="369025"/>
                </a:lnTo>
                <a:lnTo>
                  <a:pt x="2611" y="385586"/>
                </a:lnTo>
                <a:lnTo>
                  <a:pt x="472" y="402343"/>
                </a:lnTo>
                <a:lnTo>
                  <a:pt x="0" y="418276"/>
                </a:lnTo>
                <a:lnTo>
                  <a:pt x="637" y="433661"/>
                </a:lnTo>
                <a:lnTo>
                  <a:pt x="2014" y="448679"/>
                </a:lnTo>
                <a:lnTo>
                  <a:pt x="3885" y="463454"/>
                </a:lnTo>
                <a:lnTo>
                  <a:pt x="6085" y="478067"/>
                </a:lnTo>
                <a:lnTo>
                  <a:pt x="8504" y="492571"/>
                </a:lnTo>
                <a:lnTo>
                  <a:pt x="12021" y="506051"/>
                </a:lnTo>
                <a:lnTo>
                  <a:pt x="16271" y="518847"/>
                </a:lnTo>
                <a:lnTo>
                  <a:pt x="21010" y="531188"/>
                </a:lnTo>
                <a:lnTo>
                  <a:pt x="41331" y="580412"/>
                </a:lnTo>
                <a:lnTo>
                  <a:pt x="48194" y="594139"/>
                </a:lnTo>
                <a:lnTo>
                  <a:pt x="60899" y="614471"/>
                </a:lnTo>
                <a:lnTo>
                  <a:pt x="75436" y="629857"/>
                </a:lnTo>
                <a:lnTo>
                  <a:pt x="83312" y="636627"/>
                </a:lnTo>
                <a:lnTo>
                  <a:pt x="91421" y="642093"/>
                </a:lnTo>
                <a:lnTo>
                  <a:pt x="99685" y="646689"/>
                </a:lnTo>
                <a:lnTo>
                  <a:pt x="108051" y="650706"/>
                </a:lnTo>
                <a:lnTo>
                  <a:pt x="116486" y="654336"/>
                </a:lnTo>
                <a:lnTo>
                  <a:pt x="124967" y="657709"/>
                </a:lnTo>
                <a:lnTo>
                  <a:pt x="133479" y="660910"/>
                </a:lnTo>
                <a:lnTo>
                  <a:pt x="142010" y="663044"/>
                </a:lnTo>
                <a:lnTo>
                  <a:pt x="150556" y="664467"/>
                </a:lnTo>
                <a:lnTo>
                  <a:pt x="159110" y="665415"/>
                </a:lnTo>
                <a:lnTo>
                  <a:pt x="167671" y="666048"/>
                </a:lnTo>
                <a:lnTo>
                  <a:pt x="176235" y="666469"/>
                </a:lnTo>
                <a:lnTo>
                  <a:pt x="193371" y="666937"/>
                </a:lnTo>
                <a:lnTo>
                  <a:pt x="210512" y="667145"/>
                </a:lnTo>
                <a:lnTo>
                  <a:pt x="220036" y="666249"/>
                </a:lnTo>
                <a:lnTo>
                  <a:pt x="230195" y="664698"/>
                </a:lnTo>
                <a:lnTo>
                  <a:pt x="240778" y="662712"/>
                </a:lnTo>
                <a:lnTo>
                  <a:pt x="250691" y="659483"/>
                </a:lnTo>
                <a:lnTo>
                  <a:pt x="260157" y="655425"/>
                </a:lnTo>
                <a:lnTo>
                  <a:pt x="300432" y="635225"/>
                </a:lnTo>
                <a:lnTo>
                  <a:pt x="310462" y="629728"/>
                </a:lnTo>
                <a:lnTo>
                  <a:pt x="320007" y="624159"/>
                </a:lnTo>
                <a:lnTo>
                  <a:pt x="329228" y="618541"/>
                </a:lnTo>
                <a:lnTo>
                  <a:pt x="344553" y="609758"/>
                </a:lnTo>
                <a:lnTo>
                  <a:pt x="364814" y="59873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SMARTPenAnnotation115"/>
          <p:cNvSpPr/>
          <p:nvPr/>
        </p:nvSpPr>
        <p:spPr bwMode="auto">
          <a:xfrm>
            <a:off x="2541834" y="3369657"/>
            <a:ext cx="338187" cy="371412"/>
          </a:xfrm>
          <a:custGeom>
            <a:avLst/>
            <a:gdLst/>
            <a:ahLst/>
            <a:cxnLst/>
            <a:rect l="0" t="0" r="0" b="0"/>
            <a:pathLst>
              <a:path w="338187" h="371412">
                <a:moveTo>
                  <a:pt x="109925" y="50770"/>
                </a:moveTo>
                <a:lnTo>
                  <a:pt x="97994" y="26907"/>
                </a:lnTo>
                <a:lnTo>
                  <a:pt x="95303" y="24384"/>
                </a:lnTo>
                <a:lnTo>
                  <a:pt x="92558" y="23654"/>
                </a:lnTo>
                <a:lnTo>
                  <a:pt x="89774" y="24120"/>
                </a:lnTo>
                <a:lnTo>
                  <a:pt x="84142" y="27178"/>
                </a:lnTo>
                <a:lnTo>
                  <a:pt x="81306" y="29327"/>
                </a:lnTo>
                <a:lnTo>
                  <a:pt x="79416" y="32665"/>
                </a:lnTo>
                <a:lnTo>
                  <a:pt x="77316" y="41453"/>
                </a:lnTo>
                <a:lnTo>
                  <a:pt x="70088" y="46464"/>
                </a:lnTo>
                <a:lnTo>
                  <a:pt x="58602" y="51709"/>
                </a:lnTo>
                <a:lnTo>
                  <a:pt x="44278" y="57111"/>
                </a:lnTo>
                <a:lnTo>
                  <a:pt x="33775" y="63570"/>
                </a:lnTo>
                <a:lnTo>
                  <a:pt x="25821" y="70733"/>
                </a:lnTo>
                <a:lnTo>
                  <a:pt x="19566" y="78367"/>
                </a:lnTo>
                <a:lnTo>
                  <a:pt x="15396" y="86313"/>
                </a:lnTo>
                <a:lnTo>
                  <a:pt x="12616" y="94467"/>
                </a:lnTo>
                <a:lnTo>
                  <a:pt x="8574" y="112101"/>
                </a:lnTo>
                <a:lnTo>
                  <a:pt x="3603" y="132638"/>
                </a:lnTo>
                <a:lnTo>
                  <a:pt x="1896" y="143449"/>
                </a:lnTo>
                <a:lnTo>
                  <a:pt x="758" y="154466"/>
                </a:lnTo>
                <a:lnTo>
                  <a:pt x="0" y="165621"/>
                </a:lnTo>
                <a:lnTo>
                  <a:pt x="447" y="179725"/>
                </a:lnTo>
                <a:lnTo>
                  <a:pt x="1697" y="195795"/>
                </a:lnTo>
                <a:lnTo>
                  <a:pt x="3483" y="213176"/>
                </a:lnTo>
                <a:lnTo>
                  <a:pt x="5626" y="228573"/>
                </a:lnTo>
                <a:lnTo>
                  <a:pt x="8008" y="242648"/>
                </a:lnTo>
                <a:lnTo>
                  <a:pt x="10548" y="255841"/>
                </a:lnTo>
                <a:lnTo>
                  <a:pt x="13194" y="267494"/>
                </a:lnTo>
                <a:lnTo>
                  <a:pt x="15910" y="278120"/>
                </a:lnTo>
                <a:lnTo>
                  <a:pt x="18674" y="288062"/>
                </a:lnTo>
                <a:lnTo>
                  <a:pt x="23373" y="299452"/>
                </a:lnTo>
                <a:lnTo>
                  <a:pt x="29364" y="311808"/>
                </a:lnTo>
                <a:lnTo>
                  <a:pt x="36216" y="324808"/>
                </a:lnTo>
                <a:lnTo>
                  <a:pt x="42688" y="334427"/>
                </a:lnTo>
                <a:lnTo>
                  <a:pt x="48908" y="341792"/>
                </a:lnTo>
                <a:lnTo>
                  <a:pt x="54960" y="347655"/>
                </a:lnTo>
                <a:lnTo>
                  <a:pt x="61852" y="352516"/>
                </a:lnTo>
                <a:lnTo>
                  <a:pt x="69304" y="356709"/>
                </a:lnTo>
                <a:lnTo>
                  <a:pt x="97245" y="370282"/>
                </a:lnTo>
                <a:lnTo>
                  <a:pt x="104329" y="371411"/>
                </a:lnTo>
                <a:lnTo>
                  <a:pt x="111910" y="371211"/>
                </a:lnTo>
                <a:lnTo>
                  <a:pt x="119821" y="370124"/>
                </a:lnTo>
                <a:lnTo>
                  <a:pt x="127000" y="368448"/>
                </a:lnTo>
                <a:lnTo>
                  <a:pt x="133691" y="366378"/>
                </a:lnTo>
                <a:lnTo>
                  <a:pt x="147158" y="361538"/>
                </a:lnTo>
                <a:lnTo>
                  <a:pt x="162668" y="356212"/>
                </a:lnTo>
                <a:lnTo>
                  <a:pt x="170805" y="352505"/>
                </a:lnTo>
                <a:lnTo>
                  <a:pt x="179087" y="348130"/>
                </a:lnTo>
                <a:lnTo>
                  <a:pt x="187466" y="343307"/>
                </a:lnTo>
                <a:lnTo>
                  <a:pt x="195909" y="337235"/>
                </a:lnTo>
                <a:lnTo>
                  <a:pt x="204395" y="330329"/>
                </a:lnTo>
                <a:lnTo>
                  <a:pt x="212910" y="322868"/>
                </a:lnTo>
                <a:lnTo>
                  <a:pt x="221445" y="315036"/>
                </a:lnTo>
                <a:lnTo>
                  <a:pt x="238547" y="298714"/>
                </a:lnTo>
                <a:lnTo>
                  <a:pt x="246156" y="290361"/>
                </a:lnTo>
                <a:lnTo>
                  <a:pt x="253133" y="281935"/>
                </a:lnTo>
                <a:lnTo>
                  <a:pt x="282570" y="243329"/>
                </a:lnTo>
                <a:lnTo>
                  <a:pt x="288839" y="233435"/>
                </a:lnTo>
                <a:lnTo>
                  <a:pt x="293971" y="223982"/>
                </a:lnTo>
                <a:lnTo>
                  <a:pt x="298345" y="214822"/>
                </a:lnTo>
                <a:lnTo>
                  <a:pt x="302214" y="204906"/>
                </a:lnTo>
                <a:lnTo>
                  <a:pt x="305745" y="194485"/>
                </a:lnTo>
                <a:lnTo>
                  <a:pt x="309052" y="183727"/>
                </a:lnTo>
                <a:lnTo>
                  <a:pt x="315266" y="161615"/>
                </a:lnTo>
                <a:lnTo>
                  <a:pt x="318257" y="150384"/>
                </a:lnTo>
                <a:lnTo>
                  <a:pt x="320250" y="139087"/>
                </a:lnTo>
                <a:lnTo>
                  <a:pt x="321580" y="127745"/>
                </a:lnTo>
                <a:lnTo>
                  <a:pt x="322466" y="116375"/>
                </a:lnTo>
                <a:lnTo>
                  <a:pt x="322104" y="105937"/>
                </a:lnTo>
                <a:lnTo>
                  <a:pt x="320911" y="96120"/>
                </a:lnTo>
                <a:lnTo>
                  <a:pt x="319162" y="86718"/>
                </a:lnTo>
                <a:lnTo>
                  <a:pt x="321807" y="77593"/>
                </a:lnTo>
                <a:lnTo>
                  <a:pt x="327380" y="68652"/>
                </a:lnTo>
                <a:lnTo>
                  <a:pt x="334905" y="59834"/>
                </a:lnTo>
                <a:lnTo>
                  <a:pt x="338017" y="52050"/>
                </a:lnTo>
                <a:lnTo>
                  <a:pt x="338186" y="44956"/>
                </a:lnTo>
                <a:lnTo>
                  <a:pt x="336394" y="38322"/>
                </a:lnTo>
                <a:lnTo>
                  <a:pt x="332342" y="31994"/>
                </a:lnTo>
                <a:lnTo>
                  <a:pt x="326783" y="25870"/>
                </a:lnTo>
                <a:lnTo>
                  <a:pt x="320220" y="19883"/>
                </a:lnTo>
                <a:lnTo>
                  <a:pt x="312987" y="14938"/>
                </a:lnTo>
                <a:lnTo>
                  <a:pt x="305307" y="10690"/>
                </a:lnTo>
                <a:lnTo>
                  <a:pt x="297330" y="6905"/>
                </a:lnTo>
                <a:lnTo>
                  <a:pt x="289154" y="4382"/>
                </a:lnTo>
                <a:lnTo>
                  <a:pt x="280847" y="2699"/>
                </a:lnTo>
                <a:lnTo>
                  <a:pt x="272450" y="1578"/>
                </a:lnTo>
                <a:lnTo>
                  <a:pt x="263995" y="831"/>
                </a:lnTo>
                <a:lnTo>
                  <a:pt x="255501" y="332"/>
                </a:lnTo>
                <a:lnTo>
                  <a:pt x="246981" y="0"/>
                </a:lnTo>
                <a:lnTo>
                  <a:pt x="237491" y="731"/>
                </a:lnTo>
                <a:lnTo>
                  <a:pt x="227354" y="2170"/>
                </a:lnTo>
                <a:lnTo>
                  <a:pt x="216786" y="4083"/>
                </a:lnTo>
                <a:lnTo>
                  <a:pt x="206884" y="7263"/>
                </a:lnTo>
                <a:lnTo>
                  <a:pt x="197424" y="11288"/>
                </a:lnTo>
                <a:lnTo>
                  <a:pt x="188260" y="15876"/>
                </a:lnTo>
                <a:lnTo>
                  <a:pt x="179294" y="21792"/>
                </a:lnTo>
                <a:lnTo>
                  <a:pt x="170458" y="28594"/>
                </a:lnTo>
                <a:lnTo>
                  <a:pt x="161711" y="35986"/>
                </a:lnTo>
                <a:lnTo>
                  <a:pt x="147307" y="42819"/>
                </a:lnTo>
                <a:lnTo>
                  <a:pt x="129131" y="49280"/>
                </a:lnTo>
                <a:lnTo>
                  <a:pt x="108442" y="55491"/>
                </a:lnTo>
                <a:lnTo>
                  <a:pt x="92744" y="61537"/>
                </a:lnTo>
                <a:lnTo>
                  <a:pt x="80373" y="67473"/>
                </a:lnTo>
                <a:lnTo>
                  <a:pt x="70222" y="73336"/>
                </a:lnTo>
                <a:lnTo>
                  <a:pt x="62501" y="79149"/>
                </a:lnTo>
                <a:lnTo>
                  <a:pt x="56402" y="84929"/>
                </a:lnTo>
                <a:lnTo>
                  <a:pt x="41345" y="10220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SMARTPenAnnotation116"/>
          <p:cNvSpPr/>
          <p:nvPr/>
        </p:nvSpPr>
        <p:spPr bwMode="auto">
          <a:xfrm>
            <a:off x="2970172" y="3345035"/>
            <a:ext cx="581701" cy="381061"/>
          </a:xfrm>
          <a:custGeom>
            <a:avLst/>
            <a:gdLst/>
            <a:ahLst/>
            <a:cxnLst/>
            <a:rect l="0" t="0" r="0" b="0"/>
            <a:pathLst>
              <a:path w="581701" h="381061">
                <a:moveTo>
                  <a:pt x="15915" y="49675"/>
                </a:moveTo>
                <a:lnTo>
                  <a:pt x="25017" y="63327"/>
                </a:lnTo>
                <a:lnTo>
                  <a:pt x="22935" y="69254"/>
                </a:lnTo>
                <a:lnTo>
                  <a:pt x="16785" y="75110"/>
                </a:lnTo>
                <a:lnTo>
                  <a:pt x="7923" y="80919"/>
                </a:lnTo>
                <a:lnTo>
                  <a:pt x="2967" y="86697"/>
                </a:lnTo>
                <a:lnTo>
                  <a:pt x="615" y="92454"/>
                </a:lnTo>
                <a:lnTo>
                  <a:pt x="0" y="98196"/>
                </a:lnTo>
                <a:lnTo>
                  <a:pt x="543" y="104882"/>
                </a:lnTo>
                <a:lnTo>
                  <a:pt x="1857" y="112197"/>
                </a:lnTo>
                <a:lnTo>
                  <a:pt x="3685" y="119932"/>
                </a:lnTo>
                <a:lnTo>
                  <a:pt x="5857" y="131755"/>
                </a:lnTo>
                <a:lnTo>
                  <a:pt x="10809" y="162672"/>
                </a:lnTo>
                <a:lnTo>
                  <a:pt x="14416" y="181204"/>
                </a:lnTo>
                <a:lnTo>
                  <a:pt x="23504" y="222115"/>
                </a:lnTo>
                <a:lnTo>
                  <a:pt x="26689" y="239882"/>
                </a:lnTo>
                <a:lnTo>
                  <a:pt x="28813" y="255537"/>
                </a:lnTo>
                <a:lnTo>
                  <a:pt x="30228" y="269784"/>
                </a:lnTo>
                <a:lnTo>
                  <a:pt x="33077" y="284996"/>
                </a:lnTo>
                <a:lnTo>
                  <a:pt x="36882" y="300854"/>
                </a:lnTo>
                <a:lnTo>
                  <a:pt x="45236" y="330854"/>
                </a:lnTo>
                <a:lnTo>
                  <a:pt x="52124" y="353714"/>
                </a:lnTo>
                <a:lnTo>
                  <a:pt x="54342" y="362857"/>
                </a:lnTo>
                <a:lnTo>
                  <a:pt x="55821" y="370858"/>
                </a:lnTo>
                <a:lnTo>
                  <a:pt x="57463" y="381018"/>
                </a:lnTo>
                <a:lnTo>
                  <a:pt x="57901" y="381060"/>
                </a:lnTo>
                <a:lnTo>
                  <a:pt x="58193" y="379183"/>
                </a:lnTo>
                <a:lnTo>
                  <a:pt x="57436" y="376980"/>
                </a:lnTo>
                <a:lnTo>
                  <a:pt x="54054" y="371991"/>
                </a:lnTo>
                <a:lnTo>
                  <a:pt x="51916" y="361519"/>
                </a:lnTo>
                <a:lnTo>
                  <a:pt x="51345" y="354726"/>
                </a:lnTo>
                <a:lnTo>
                  <a:pt x="51918" y="339719"/>
                </a:lnTo>
                <a:lnTo>
                  <a:pt x="55094" y="295106"/>
                </a:lnTo>
                <a:lnTo>
                  <a:pt x="58227" y="270445"/>
                </a:lnTo>
                <a:lnTo>
                  <a:pt x="62220" y="245433"/>
                </a:lnTo>
                <a:lnTo>
                  <a:pt x="66787" y="220185"/>
                </a:lnTo>
                <a:lnTo>
                  <a:pt x="71737" y="200496"/>
                </a:lnTo>
                <a:lnTo>
                  <a:pt x="76942" y="184512"/>
                </a:lnTo>
                <a:lnTo>
                  <a:pt x="82318" y="170999"/>
                </a:lnTo>
                <a:lnTo>
                  <a:pt x="89711" y="155323"/>
                </a:lnTo>
                <a:lnTo>
                  <a:pt x="98449" y="138204"/>
                </a:lnTo>
                <a:lnTo>
                  <a:pt x="108086" y="120124"/>
                </a:lnTo>
                <a:lnTo>
                  <a:pt x="121177" y="106166"/>
                </a:lnTo>
                <a:lnTo>
                  <a:pt x="136572" y="94955"/>
                </a:lnTo>
                <a:lnTo>
                  <a:pt x="153503" y="85577"/>
                </a:lnTo>
                <a:lnTo>
                  <a:pt x="167648" y="77420"/>
                </a:lnTo>
                <a:lnTo>
                  <a:pt x="190984" y="63275"/>
                </a:lnTo>
                <a:lnTo>
                  <a:pt x="208341" y="55720"/>
                </a:lnTo>
                <a:lnTo>
                  <a:pt x="222405" y="52361"/>
                </a:lnTo>
                <a:lnTo>
                  <a:pt x="235006" y="50868"/>
                </a:lnTo>
                <a:lnTo>
                  <a:pt x="246956" y="52745"/>
                </a:lnTo>
                <a:lnTo>
                  <a:pt x="264394" y="59157"/>
                </a:lnTo>
                <a:lnTo>
                  <a:pt x="270150" y="61711"/>
                </a:lnTo>
                <a:lnTo>
                  <a:pt x="270178" y="65319"/>
                </a:lnTo>
                <a:lnTo>
                  <a:pt x="266386" y="69629"/>
                </a:lnTo>
                <a:lnTo>
                  <a:pt x="260048" y="74408"/>
                </a:lnTo>
                <a:lnTo>
                  <a:pt x="257728" y="81403"/>
                </a:lnTo>
                <a:lnTo>
                  <a:pt x="258086" y="89877"/>
                </a:lnTo>
                <a:lnTo>
                  <a:pt x="260230" y="99336"/>
                </a:lnTo>
                <a:lnTo>
                  <a:pt x="262612" y="108500"/>
                </a:lnTo>
                <a:lnTo>
                  <a:pt x="265152" y="117466"/>
                </a:lnTo>
                <a:lnTo>
                  <a:pt x="267798" y="126302"/>
                </a:lnTo>
                <a:lnTo>
                  <a:pt x="273278" y="146279"/>
                </a:lnTo>
                <a:lnTo>
                  <a:pt x="293104" y="224117"/>
                </a:lnTo>
                <a:lnTo>
                  <a:pt x="295005" y="234550"/>
                </a:lnTo>
                <a:lnTo>
                  <a:pt x="296272" y="244362"/>
                </a:lnTo>
                <a:lnTo>
                  <a:pt x="297118" y="253762"/>
                </a:lnTo>
                <a:lnTo>
                  <a:pt x="298633" y="264790"/>
                </a:lnTo>
                <a:lnTo>
                  <a:pt x="304365" y="299256"/>
                </a:lnTo>
                <a:lnTo>
                  <a:pt x="305370" y="306549"/>
                </a:lnTo>
                <a:lnTo>
                  <a:pt x="306040" y="312365"/>
                </a:lnTo>
                <a:lnTo>
                  <a:pt x="305534" y="315289"/>
                </a:lnTo>
                <a:lnTo>
                  <a:pt x="304245" y="316286"/>
                </a:lnTo>
                <a:lnTo>
                  <a:pt x="302432" y="315998"/>
                </a:lnTo>
                <a:lnTo>
                  <a:pt x="301224" y="311043"/>
                </a:lnTo>
                <a:lnTo>
                  <a:pt x="300419" y="302978"/>
                </a:lnTo>
                <a:lnTo>
                  <a:pt x="299882" y="292839"/>
                </a:lnTo>
                <a:lnTo>
                  <a:pt x="299285" y="263792"/>
                </a:lnTo>
                <a:lnTo>
                  <a:pt x="299126" y="246712"/>
                </a:lnTo>
                <a:lnTo>
                  <a:pt x="299972" y="228658"/>
                </a:lnTo>
                <a:lnTo>
                  <a:pt x="301489" y="209954"/>
                </a:lnTo>
                <a:lnTo>
                  <a:pt x="303452" y="190818"/>
                </a:lnTo>
                <a:lnTo>
                  <a:pt x="306667" y="174250"/>
                </a:lnTo>
                <a:lnTo>
                  <a:pt x="310714" y="159395"/>
                </a:lnTo>
                <a:lnTo>
                  <a:pt x="315318" y="145681"/>
                </a:lnTo>
                <a:lnTo>
                  <a:pt x="326960" y="130824"/>
                </a:lnTo>
                <a:lnTo>
                  <a:pt x="343293" y="115204"/>
                </a:lnTo>
                <a:lnTo>
                  <a:pt x="362755" y="99076"/>
                </a:lnTo>
                <a:lnTo>
                  <a:pt x="377634" y="85466"/>
                </a:lnTo>
                <a:lnTo>
                  <a:pt x="389458" y="73536"/>
                </a:lnTo>
                <a:lnTo>
                  <a:pt x="399246" y="62725"/>
                </a:lnTo>
                <a:lnTo>
                  <a:pt x="408629" y="53612"/>
                </a:lnTo>
                <a:lnTo>
                  <a:pt x="417742" y="45632"/>
                </a:lnTo>
                <a:lnTo>
                  <a:pt x="426675" y="38407"/>
                </a:lnTo>
                <a:lnTo>
                  <a:pt x="444220" y="27839"/>
                </a:lnTo>
                <a:lnTo>
                  <a:pt x="474216" y="13294"/>
                </a:lnTo>
                <a:lnTo>
                  <a:pt x="489162" y="7153"/>
                </a:lnTo>
                <a:lnTo>
                  <a:pt x="505330" y="2201"/>
                </a:lnTo>
                <a:lnTo>
                  <a:pt x="522040" y="0"/>
                </a:lnTo>
                <a:lnTo>
                  <a:pt x="536452" y="1562"/>
                </a:lnTo>
                <a:lnTo>
                  <a:pt x="542962" y="3312"/>
                </a:lnTo>
                <a:lnTo>
                  <a:pt x="555275" y="10336"/>
                </a:lnTo>
                <a:lnTo>
                  <a:pt x="567098" y="19808"/>
                </a:lnTo>
                <a:lnTo>
                  <a:pt x="578703" y="30369"/>
                </a:lnTo>
                <a:lnTo>
                  <a:pt x="580655" y="39661"/>
                </a:lnTo>
                <a:lnTo>
                  <a:pt x="580051" y="51572"/>
                </a:lnTo>
                <a:lnTo>
                  <a:pt x="577743" y="65226"/>
                </a:lnTo>
                <a:lnTo>
                  <a:pt x="577157" y="79093"/>
                </a:lnTo>
                <a:lnTo>
                  <a:pt x="577719" y="93099"/>
                </a:lnTo>
                <a:lnTo>
                  <a:pt x="579046" y="107200"/>
                </a:lnTo>
                <a:lnTo>
                  <a:pt x="579931" y="120410"/>
                </a:lnTo>
                <a:lnTo>
                  <a:pt x="580520" y="133026"/>
                </a:lnTo>
                <a:lnTo>
                  <a:pt x="580913" y="145248"/>
                </a:lnTo>
                <a:lnTo>
                  <a:pt x="580224" y="157205"/>
                </a:lnTo>
                <a:lnTo>
                  <a:pt x="578811" y="168986"/>
                </a:lnTo>
                <a:lnTo>
                  <a:pt x="576916" y="180651"/>
                </a:lnTo>
                <a:lnTo>
                  <a:pt x="575653" y="192237"/>
                </a:lnTo>
                <a:lnTo>
                  <a:pt x="574811" y="203771"/>
                </a:lnTo>
                <a:lnTo>
                  <a:pt x="574250" y="215271"/>
                </a:lnTo>
                <a:lnTo>
                  <a:pt x="572923" y="226747"/>
                </a:lnTo>
                <a:lnTo>
                  <a:pt x="571087" y="238208"/>
                </a:lnTo>
                <a:lnTo>
                  <a:pt x="568909" y="249659"/>
                </a:lnTo>
                <a:lnTo>
                  <a:pt x="567458" y="261102"/>
                </a:lnTo>
                <a:lnTo>
                  <a:pt x="566490" y="272541"/>
                </a:lnTo>
                <a:lnTo>
                  <a:pt x="565845" y="283977"/>
                </a:lnTo>
                <a:lnTo>
                  <a:pt x="565128" y="311924"/>
                </a:lnTo>
                <a:lnTo>
                  <a:pt x="564937" y="327378"/>
                </a:lnTo>
                <a:lnTo>
                  <a:pt x="565762" y="339585"/>
                </a:lnTo>
                <a:lnTo>
                  <a:pt x="567265" y="349628"/>
                </a:lnTo>
                <a:lnTo>
                  <a:pt x="571390" y="367785"/>
                </a:lnTo>
                <a:lnTo>
                  <a:pt x="581700" y="37543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SMARTPenAnnotation117"/>
          <p:cNvSpPr/>
          <p:nvPr/>
        </p:nvSpPr>
        <p:spPr bwMode="auto">
          <a:xfrm>
            <a:off x="3731895" y="3360932"/>
            <a:ext cx="325756" cy="349220"/>
          </a:xfrm>
          <a:custGeom>
            <a:avLst/>
            <a:gdLst/>
            <a:ahLst/>
            <a:cxnLst/>
            <a:rect l="0" t="0" r="0" b="0"/>
            <a:pathLst>
              <a:path w="325756" h="349220">
                <a:moveTo>
                  <a:pt x="0" y="170938"/>
                </a:moveTo>
                <a:lnTo>
                  <a:pt x="9101" y="175488"/>
                </a:lnTo>
                <a:lnTo>
                  <a:pt x="16109" y="180263"/>
                </a:lnTo>
                <a:lnTo>
                  <a:pt x="19312" y="182869"/>
                </a:lnTo>
                <a:lnTo>
                  <a:pt x="23352" y="183655"/>
                </a:lnTo>
                <a:lnTo>
                  <a:pt x="27951" y="183226"/>
                </a:lnTo>
                <a:lnTo>
                  <a:pt x="32921" y="181987"/>
                </a:lnTo>
                <a:lnTo>
                  <a:pt x="38139" y="180209"/>
                </a:lnTo>
                <a:lnTo>
                  <a:pt x="43524" y="178071"/>
                </a:lnTo>
                <a:lnTo>
                  <a:pt x="49018" y="175693"/>
                </a:lnTo>
                <a:lnTo>
                  <a:pt x="60203" y="170511"/>
                </a:lnTo>
                <a:lnTo>
                  <a:pt x="65853" y="167796"/>
                </a:lnTo>
                <a:lnTo>
                  <a:pt x="72477" y="164081"/>
                </a:lnTo>
                <a:lnTo>
                  <a:pt x="79750" y="159699"/>
                </a:lnTo>
                <a:lnTo>
                  <a:pt x="95452" y="149750"/>
                </a:lnTo>
                <a:lnTo>
                  <a:pt x="111955" y="138979"/>
                </a:lnTo>
                <a:lnTo>
                  <a:pt x="120357" y="132486"/>
                </a:lnTo>
                <a:lnTo>
                  <a:pt x="128815" y="125301"/>
                </a:lnTo>
                <a:lnTo>
                  <a:pt x="137311" y="117653"/>
                </a:lnTo>
                <a:lnTo>
                  <a:pt x="145833" y="110650"/>
                </a:lnTo>
                <a:lnTo>
                  <a:pt x="154372" y="104075"/>
                </a:lnTo>
                <a:lnTo>
                  <a:pt x="162922" y="97788"/>
                </a:lnTo>
                <a:lnTo>
                  <a:pt x="170527" y="91691"/>
                </a:lnTo>
                <a:lnTo>
                  <a:pt x="177502" y="85722"/>
                </a:lnTo>
                <a:lnTo>
                  <a:pt x="184057" y="79837"/>
                </a:lnTo>
                <a:lnTo>
                  <a:pt x="193189" y="74009"/>
                </a:lnTo>
                <a:lnTo>
                  <a:pt x="204041" y="68219"/>
                </a:lnTo>
                <a:lnTo>
                  <a:pt x="216037" y="62453"/>
                </a:lnTo>
                <a:lnTo>
                  <a:pt x="224987" y="57657"/>
                </a:lnTo>
                <a:lnTo>
                  <a:pt x="231906" y="53507"/>
                </a:lnTo>
                <a:lnTo>
                  <a:pt x="237472" y="49788"/>
                </a:lnTo>
                <a:lnTo>
                  <a:pt x="246195" y="40576"/>
                </a:lnTo>
                <a:lnTo>
                  <a:pt x="252295" y="31084"/>
                </a:lnTo>
                <a:lnTo>
                  <a:pt x="255006" y="23690"/>
                </a:lnTo>
                <a:lnTo>
                  <a:pt x="254776" y="20386"/>
                </a:lnTo>
                <a:lnTo>
                  <a:pt x="253671" y="17230"/>
                </a:lnTo>
                <a:lnTo>
                  <a:pt x="249902" y="11183"/>
                </a:lnTo>
                <a:lnTo>
                  <a:pt x="245052" y="5321"/>
                </a:lnTo>
                <a:lnTo>
                  <a:pt x="242426" y="3376"/>
                </a:lnTo>
                <a:lnTo>
                  <a:pt x="236967" y="1216"/>
                </a:lnTo>
                <a:lnTo>
                  <a:pt x="228826" y="256"/>
                </a:lnTo>
                <a:lnTo>
                  <a:pt x="223988" y="0"/>
                </a:lnTo>
                <a:lnTo>
                  <a:pt x="218858" y="782"/>
                </a:lnTo>
                <a:lnTo>
                  <a:pt x="213532" y="2255"/>
                </a:lnTo>
                <a:lnTo>
                  <a:pt x="208077" y="4190"/>
                </a:lnTo>
                <a:lnTo>
                  <a:pt x="201583" y="7385"/>
                </a:lnTo>
                <a:lnTo>
                  <a:pt x="194396" y="11420"/>
                </a:lnTo>
                <a:lnTo>
                  <a:pt x="186747" y="16015"/>
                </a:lnTo>
                <a:lnTo>
                  <a:pt x="179743" y="20984"/>
                </a:lnTo>
                <a:lnTo>
                  <a:pt x="173168" y="26201"/>
                </a:lnTo>
                <a:lnTo>
                  <a:pt x="166880" y="31584"/>
                </a:lnTo>
                <a:lnTo>
                  <a:pt x="159831" y="37078"/>
                </a:lnTo>
                <a:lnTo>
                  <a:pt x="152274" y="42645"/>
                </a:lnTo>
                <a:lnTo>
                  <a:pt x="144378" y="48262"/>
                </a:lnTo>
                <a:lnTo>
                  <a:pt x="133400" y="54864"/>
                </a:lnTo>
                <a:lnTo>
                  <a:pt x="120365" y="62123"/>
                </a:lnTo>
                <a:lnTo>
                  <a:pt x="105961" y="69819"/>
                </a:lnTo>
                <a:lnTo>
                  <a:pt x="93500" y="78760"/>
                </a:lnTo>
                <a:lnTo>
                  <a:pt x="82336" y="88531"/>
                </a:lnTo>
                <a:lnTo>
                  <a:pt x="72035" y="98855"/>
                </a:lnTo>
                <a:lnTo>
                  <a:pt x="64216" y="108595"/>
                </a:lnTo>
                <a:lnTo>
                  <a:pt x="58051" y="117946"/>
                </a:lnTo>
                <a:lnTo>
                  <a:pt x="52987" y="127037"/>
                </a:lnTo>
                <a:lnTo>
                  <a:pt x="42282" y="147299"/>
                </a:lnTo>
                <a:lnTo>
                  <a:pt x="36761" y="158036"/>
                </a:lnTo>
                <a:lnTo>
                  <a:pt x="32127" y="169004"/>
                </a:lnTo>
                <a:lnTo>
                  <a:pt x="28085" y="180126"/>
                </a:lnTo>
                <a:lnTo>
                  <a:pt x="24438" y="191351"/>
                </a:lnTo>
                <a:lnTo>
                  <a:pt x="22959" y="201692"/>
                </a:lnTo>
                <a:lnTo>
                  <a:pt x="22926" y="211443"/>
                </a:lnTo>
                <a:lnTo>
                  <a:pt x="23856" y="220801"/>
                </a:lnTo>
                <a:lnTo>
                  <a:pt x="24476" y="229897"/>
                </a:lnTo>
                <a:lnTo>
                  <a:pt x="24890" y="238819"/>
                </a:lnTo>
                <a:lnTo>
                  <a:pt x="25165" y="247624"/>
                </a:lnTo>
                <a:lnTo>
                  <a:pt x="27255" y="256352"/>
                </a:lnTo>
                <a:lnTo>
                  <a:pt x="30552" y="265028"/>
                </a:lnTo>
                <a:lnTo>
                  <a:pt x="44981" y="294933"/>
                </a:lnTo>
                <a:lnTo>
                  <a:pt x="49990" y="301227"/>
                </a:lnTo>
                <a:lnTo>
                  <a:pt x="56186" y="307327"/>
                </a:lnTo>
                <a:lnTo>
                  <a:pt x="63175" y="313299"/>
                </a:lnTo>
                <a:lnTo>
                  <a:pt x="69739" y="318233"/>
                </a:lnTo>
                <a:lnTo>
                  <a:pt x="76020" y="322474"/>
                </a:lnTo>
                <a:lnTo>
                  <a:pt x="82112" y="326255"/>
                </a:lnTo>
                <a:lnTo>
                  <a:pt x="89031" y="329727"/>
                </a:lnTo>
                <a:lnTo>
                  <a:pt x="96502" y="332995"/>
                </a:lnTo>
                <a:lnTo>
                  <a:pt x="104339" y="336126"/>
                </a:lnTo>
                <a:lnTo>
                  <a:pt x="120668" y="342145"/>
                </a:lnTo>
                <a:lnTo>
                  <a:pt x="129023" y="345083"/>
                </a:lnTo>
                <a:lnTo>
                  <a:pt x="137450" y="347042"/>
                </a:lnTo>
                <a:lnTo>
                  <a:pt x="145926" y="348348"/>
                </a:lnTo>
                <a:lnTo>
                  <a:pt x="154434" y="349219"/>
                </a:lnTo>
                <a:lnTo>
                  <a:pt x="162963" y="348847"/>
                </a:lnTo>
                <a:lnTo>
                  <a:pt x="171507" y="347646"/>
                </a:lnTo>
                <a:lnTo>
                  <a:pt x="180060" y="345893"/>
                </a:lnTo>
                <a:lnTo>
                  <a:pt x="199724" y="341406"/>
                </a:lnTo>
                <a:lnTo>
                  <a:pt x="210301" y="338876"/>
                </a:lnTo>
                <a:lnTo>
                  <a:pt x="220211" y="335284"/>
                </a:lnTo>
                <a:lnTo>
                  <a:pt x="229675" y="330984"/>
                </a:lnTo>
                <a:lnTo>
                  <a:pt x="238841" y="326213"/>
                </a:lnTo>
                <a:lnTo>
                  <a:pt x="247810" y="321127"/>
                </a:lnTo>
                <a:lnTo>
                  <a:pt x="256647" y="315831"/>
                </a:lnTo>
                <a:lnTo>
                  <a:pt x="274085" y="304867"/>
                </a:lnTo>
                <a:lnTo>
                  <a:pt x="291360" y="293644"/>
                </a:lnTo>
                <a:lnTo>
                  <a:pt x="299015" y="287985"/>
                </a:lnTo>
                <a:lnTo>
                  <a:pt x="306023" y="282306"/>
                </a:lnTo>
                <a:lnTo>
                  <a:pt x="325755" y="26523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SMARTPenAnnotation118"/>
          <p:cNvSpPr/>
          <p:nvPr/>
        </p:nvSpPr>
        <p:spPr bwMode="auto">
          <a:xfrm>
            <a:off x="4695648" y="3446145"/>
            <a:ext cx="99237" cy="683648"/>
          </a:xfrm>
          <a:custGeom>
            <a:avLst/>
            <a:gdLst/>
            <a:ahLst/>
            <a:cxnLst/>
            <a:rect l="0" t="0" r="0" b="0"/>
            <a:pathLst>
              <a:path w="99237" h="683648">
                <a:moveTo>
                  <a:pt x="4939" y="0"/>
                </a:moveTo>
                <a:lnTo>
                  <a:pt x="389" y="9101"/>
                </a:lnTo>
                <a:lnTo>
                  <a:pt x="0" y="12735"/>
                </a:lnTo>
                <a:lnTo>
                  <a:pt x="694" y="16110"/>
                </a:lnTo>
                <a:lnTo>
                  <a:pt x="2109" y="19312"/>
                </a:lnTo>
                <a:lnTo>
                  <a:pt x="4005" y="26210"/>
                </a:lnTo>
                <a:lnTo>
                  <a:pt x="6221" y="35570"/>
                </a:lnTo>
                <a:lnTo>
                  <a:pt x="8651" y="46573"/>
                </a:lnTo>
                <a:lnTo>
                  <a:pt x="10271" y="57719"/>
                </a:lnTo>
                <a:lnTo>
                  <a:pt x="11352" y="68959"/>
                </a:lnTo>
                <a:lnTo>
                  <a:pt x="12072" y="80263"/>
                </a:lnTo>
                <a:lnTo>
                  <a:pt x="15409" y="99228"/>
                </a:lnTo>
                <a:lnTo>
                  <a:pt x="20492" y="123302"/>
                </a:lnTo>
                <a:lnTo>
                  <a:pt x="31854" y="174816"/>
                </a:lnTo>
                <a:lnTo>
                  <a:pt x="59166" y="318013"/>
                </a:lnTo>
                <a:lnTo>
                  <a:pt x="72220" y="401054"/>
                </a:lnTo>
                <a:lnTo>
                  <a:pt x="78368" y="444534"/>
                </a:lnTo>
                <a:lnTo>
                  <a:pt x="82466" y="477331"/>
                </a:lnTo>
                <a:lnTo>
                  <a:pt x="85200" y="503006"/>
                </a:lnTo>
                <a:lnTo>
                  <a:pt x="87021" y="523932"/>
                </a:lnTo>
                <a:lnTo>
                  <a:pt x="88235" y="541693"/>
                </a:lnTo>
                <a:lnTo>
                  <a:pt x="89585" y="571587"/>
                </a:lnTo>
                <a:lnTo>
                  <a:pt x="90344" y="609837"/>
                </a:lnTo>
                <a:lnTo>
                  <a:pt x="91403" y="621823"/>
                </a:lnTo>
                <a:lnTo>
                  <a:pt x="93062" y="633623"/>
                </a:lnTo>
                <a:lnTo>
                  <a:pt x="95120" y="645301"/>
                </a:lnTo>
                <a:lnTo>
                  <a:pt x="98017" y="666286"/>
                </a:lnTo>
                <a:lnTo>
                  <a:pt x="99130" y="683647"/>
                </a:lnTo>
                <a:lnTo>
                  <a:pt x="99236" y="67722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SMARTPenAnnotation119"/>
          <p:cNvSpPr/>
          <p:nvPr/>
        </p:nvSpPr>
        <p:spPr bwMode="auto">
          <a:xfrm>
            <a:off x="4614967" y="3352045"/>
            <a:ext cx="408111" cy="316985"/>
          </a:xfrm>
          <a:custGeom>
            <a:avLst/>
            <a:gdLst/>
            <a:ahLst/>
            <a:cxnLst/>
            <a:rect l="0" t="0" r="0" b="0"/>
            <a:pathLst>
              <a:path w="408111" h="316985">
                <a:moveTo>
                  <a:pt x="8467" y="171252"/>
                </a:moveTo>
                <a:lnTo>
                  <a:pt x="3917" y="162150"/>
                </a:lnTo>
                <a:lnTo>
                  <a:pt x="1682" y="155142"/>
                </a:lnTo>
                <a:lnTo>
                  <a:pt x="689" y="147899"/>
                </a:lnTo>
                <a:lnTo>
                  <a:pt x="248" y="138331"/>
                </a:lnTo>
                <a:lnTo>
                  <a:pt x="0" y="122233"/>
                </a:lnTo>
                <a:lnTo>
                  <a:pt x="1870" y="116665"/>
                </a:lnTo>
                <a:lnTo>
                  <a:pt x="5021" y="111049"/>
                </a:lnTo>
                <a:lnTo>
                  <a:pt x="9028" y="105399"/>
                </a:lnTo>
                <a:lnTo>
                  <a:pt x="13603" y="99728"/>
                </a:lnTo>
                <a:lnTo>
                  <a:pt x="18559" y="94041"/>
                </a:lnTo>
                <a:lnTo>
                  <a:pt x="23768" y="88346"/>
                </a:lnTo>
                <a:lnTo>
                  <a:pt x="32003" y="80739"/>
                </a:lnTo>
                <a:lnTo>
                  <a:pt x="42255" y="71857"/>
                </a:lnTo>
                <a:lnTo>
                  <a:pt x="53853" y="62126"/>
                </a:lnTo>
                <a:lnTo>
                  <a:pt x="65394" y="53734"/>
                </a:lnTo>
                <a:lnTo>
                  <a:pt x="76899" y="46234"/>
                </a:lnTo>
                <a:lnTo>
                  <a:pt x="88378" y="39330"/>
                </a:lnTo>
                <a:lnTo>
                  <a:pt x="99841" y="32821"/>
                </a:lnTo>
                <a:lnTo>
                  <a:pt x="122738" y="20510"/>
                </a:lnTo>
                <a:lnTo>
                  <a:pt x="134178" y="15512"/>
                </a:lnTo>
                <a:lnTo>
                  <a:pt x="145614" y="11228"/>
                </a:lnTo>
                <a:lnTo>
                  <a:pt x="157049" y="7420"/>
                </a:lnTo>
                <a:lnTo>
                  <a:pt x="169434" y="4880"/>
                </a:lnTo>
                <a:lnTo>
                  <a:pt x="182454" y="3188"/>
                </a:lnTo>
                <a:lnTo>
                  <a:pt x="195896" y="2059"/>
                </a:lnTo>
                <a:lnTo>
                  <a:pt x="208667" y="1307"/>
                </a:lnTo>
                <a:lnTo>
                  <a:pt x="233017" y="471"/>
                </a:lnTo>
                <a:lnTo>
                  <a:pt x="272698" y="0"/>
                </a:lnTo>
                <a:lnTo>
                  <a:pt x="284633" y="887"/>
                </a:lnTo>
                <a:lnTo>
                  <a:pt x="295448" y="2430"/>
                </a:lnTo>
                <a:lnTo>
                  <a:pt x="305515" y="4412"/>
                </a:lnTo>
                <a:lnTo>
                  <a:pt x="316037" y="7637"/>
                </a:lnTo>
                <a:lnTo>
                  <a:pt x="326861" y="11693"/>
                </a:lnTo>
                <a:lnTo>
                  <a:pt x="337888" y="16302"/>
                </a:lnTo>
                <a:lnTo>
                  <a:pt x="355219" y="23963"/>
                </a:lnTo>
                <a:lnTo>
                  <a:pt x="362507" y="27339"/>
                </a:lnTo>
                <a:lnTo>
                  <a:pt x="369272" y="32448"/>
                </a:lnTo>
                <a:lnTo>
                  <a:pt x="375686" y="38711"/>
                </a:lnTo>
                <a:lnTo>
                  <a:pt x="381867" y="45744"/>
                </a:lnTo>
                <a:lnTo>
                  <a:pt x="393816" y="58638"/>
                </a:lnTo>
                <a:lnTo>
                  <a:pt x="399669" y="64744"/>
                </a:lnTo>
                <a:lnTo>
                  <a:pt x="403571" y="70719"/>
                </a:lnTo>
                <a:lnTo>
                  <a:pt x="406172" y="76607"/>
                </a:lnTo>
                <a:lnTo>
                  <a:pt x="407907" y="82438"/>
                </a:lnTo>
                <a:lnTo>
                  <a:pt x="408110" y="89183"/>
                </a:lnTo>
                <a:lnTo>
                  <a:pt x="407293" y="96537"/>
                </a:lnTo>
                <a:lnTo>
                  <a:pt x="405796" y="104297"/>
                </a:lnTo>
                <a:lnTo>
                  <a:pt x="403846" y="112328"/>
                </a:lnTo>
                <a:lnTo>
                  <a:pt x="401593" y="120539"/>
                </a:lnTo>
                <a:lnTo>
                  <a:pt x="399139" y="128871"/>
                </a:lnTo>
                <a:lnTo>
                  <a:pt x="395598" y="137283"/>
                </a:lnTo>
                <a:lnTo>
                  <a:pt x="391332" y="145749"/>
                </a:lnTo>
                <a:lnTo>
                  <a:pt x="386583" y="154250"/>
                </a:lnTo>
                <a:lnTo>
                  <a:pt x="380559" y="162775"/>
                </a:lnTo>
                <a:lnTo>
                  <a:pt x="373686" y="171316"/>
                </a:lnTo>
                <a:lnTo>
                  <a:pt x="366246" y="179867"/>
                </a:lnTo>
                <a:lnTo>
                  <a:pt x="358429" y="188425"/>
                </a:lnTo>
                <a:lnTo>
                  <a:pt x="342124" y="205555"/>
                </a:lnTo>
                <a:lnTo>
                  <a:pt x="330917" y="215076"/>
                </a:lnTo>
                <a:lnTo>
                  <a:pt x="317731" y="225233"/>
                </a:lnTo>
                <a:lnTo>
                  <a:pt x="290698" y="244773"/>
                </a:lnTo>
                <a:lnTo>
                  <a:pt x="269158" y="259808"/>
                </a:lnTo>
                <a:lnTo>
                  <a:pt x="258462" y="266484"/>
                </a:lnTo>
                <a:lnTo>
                  <a:pt x="247520" y="272841"/>
                </a:lnTo>
                <a:lnTo>
                  <a:pt x="236416" y="278982"/>
                </a:lnTo>
                <a:lnTo>
                  <a:pt x="225203" y="284030"/>
                </a:lnTo>
                <a:lnTo>
                  <a:pt x="213918" y="288347"/>
                </a:lnTo>
                <a:lnTo>
                  <a:pt x="202585" y="292178"/>
                </a:lnTo>
                <a:lnTo>
                  <a:pt x="193124" y="295685"/>
                </a:lnTo>
                <a:lnTo>
                  <a:pt x="184912" y="298974"/>
                </a:lnTo>
                <a:lnTo>
                  <a:pt x="177532" y="302120"/>
                </a:lnTo>
                <a:lnTo>
                  <a:pt x="169754" y="305170"/>
                </a:lnTo>
                <a:lnTo>
                  <a:pt x="153493" y="311099"/>
                </a:lnTo>
                <a:lnTo>
                  <a:pt x="144204" y="313061"/>
                </a:lnTo>
                <a:lnTo>
                  <a:pt x="134201" y="314369"/>
                </a:lnTo>
                <a:lnTo>
                  <a:pt x="123722" y="315241"/>
                </a:lnTo>
                <a:lnTo>
                  <a:pt x="114831" y="315822"/>
                </a:lnTo>
                <a:lnTo>
                  <a:pt x="85620" y="31698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SMARTPenAnnotation120"/>
          <p:cNvSpPr/>
          <p:nvPr/>
        </p:nvSpPr>
        <p:spPr bwMode="auto">
          <a:xfrm>
            <a:off x="5043487" y="3343275"/>
            <a:ext cx="317184" cy="308065"/>
          </a:xfrm>
          <a:custGeom>
            <a:avLst/>
            <a:gdLst/>
            <a:ahLst/>
            <a:cxnLst/>
            <a:rect l="0" t="0" r="0" b="0"/>
            <a:pathLst>
              <a:path w="317184" h="308065">
                <a:moveTo>
                  <a:pt x="0" y="0"/>
                </a:moveTo>
                <a:lnTo>
                  <a:pt x="19313" y="19312"/>
                </a:lnTo>
                <a:lnTo>
                  <a:pt x="25411" y="27951"/>
                </a:lnTo>
                <a:lnTo>
                  <a:pt x="28371" y="32921"/>
                </a:lnTo>
                <a:lnTo>
                  <a:pt x="33201" y="40045"/>
                </a:lnTo>
                <a:lnTo>
                  <a:pt x="46189" y="58120"/>
                </a:lnTo>
                <a:lnTo>
                  <a:pt x="53653" y="67321"/>
                </a:lnTo>
                <a:lnTo>
                  <a:pt x="61486" y="76313"/>
                </a:lnTo>
                <a:lnTo>
                  <a:pt x="69566" y="85166"/>
                </a:lnTo>
                <a:lnTo>
                  <a:pt x="76857" y="94877"/>
                </a:lnTo>
                <a:lnTo>
                  <a:pt x="83623" y="105161"/>
                </a:lnTo>
                <a:lnTo>
                  <a:pt x="90039" y="115827"/>
                </a:lnTo>
                <a:lnTo>
                  <a:pt x="95269" y="126748"/>
                </a:lnTo>
                <a:lnTo>
                  <a:pt x="99707" y="137838"/>
                </a:lnTo>
                <a:lnTo>
                  <a:pt x="103619" y="149042"/>
                </a:lnTo>
                <a:lnTo>
                  <a:pt x="108132" y="159369"/>
                </a:lnTo>
                <a:lnTo>
                  <a:pt x="113046" y="169111"/>
                </a:lnTo>
                <a:lnTo>
                  <a:pt x="118226" y="178463"/>
                </a:lnTo>
                <a:lnTo>
                  <a:pt x="122633" y="187555"/>
                </a:lnTo>
                <a:lnTo>
                  <a:pt x="126523" y="196474"/>
                </a:lnTo>
                <a:lnTo>
                  <a:pt x="130068" y="205278"/>
                </a:lnTo>
                <a:lnTo>
                  <a:pt x="135290" y="215909"/>
                </a:lnTo>
                <a:lnTo>
                  <a:pt x="141628" y="227759"/>
                </a:lnTo>
                <a:lnTo>
                  <a:pt x="148711" y="240422"/>
                </a:lnTo>
                <a:lnTo>
                  <a:pt x="154386" y="249816"/>
                </a:lnTo>
                <a:lnTo>
                  <a:pt x="159121" y="257031"/>
                </a:lnTo>
                <a:lnTo>
                  <a:pt x="163231" y="262794"/>
                </a:lnTo>
                <a:lnTo>
                  <a:pt x="165971" y="268541"/>
                </a:lnTo>
                <a:lnTo>
                  <a:pt x="167798" y="274277"/>
                </a:lnTo>
                <a:lnTo>
                  <a:pt x="169015" y="280006"/>
                </a:lnTo>
                <a:lnTo>
                  <a:pt x="172908" y="288912"/>
                </a:lnTo>
                <a:lnTo>
                  <a:pt x="176860" y="296045"/>
                </a:lnTo>
                <a:lnTo>
                  <a:pt x="179086" y="304463"/>
                </a:lnTo>
                <a:lnTo>
                  <a:pt x="179606" y="306767"/>
                </a:lnTo>
                <a:lnTo>
                  <a:pt x="178793" y="307381"/>
                </a:lnTo>
                <a:lnTo>
                  <a:pt x="175349" y="308064"/>
                </a:lnTo>
                <a:lnTo>
                  <a:pt x="173096" y="307293"/>
                </a:lnTo>
                <a:lnTo>
                  <a:pt x="168054" y="303897"/>
                </a:lnTo>
                <a:lnTo>
                  <a:pt x="159860" y="296630"/>
                </a:lnTo>
                <a:lnTo>
                  <a:pt x="151694" y="291220"/>
                </a:lnTo>
                <a:lnTo>
                  <a:pt x="146850" y="288444"/>
                </a:lnTo>
                <a:lnTo>
                  <a:pt x="138926" y="280280"/>
                </a:lnTo>
                <a:lnTo>
                  <a:pt x="135480" y="275436"/>
                </a:lnTo>
                <a:lnTo>
                  <a:pt x="131277" y="267444"/>
                </a:lnTo>
                <a:lnTo>
                  <a:pt x="126571" y="257353"/>
                </a:lnTo>
                <a:lnTo>
                  <a:pt x="121528" y="245864"/>
                </a:lnTo>
                <a:lnTo>
                  <a:pt x="117214" y="234394"/>
                </a:lnTo>
                <a:lnTo>
                  <a:pt x="113385" y="222937"/>
                </a:lnTo>
                <a:lnTo>
                  <a:pt x="109880" y="211490"/>
                </a:lnTo>
                <a:lnTo>
                  <a:pt x="107543" y="201001"/>
                </a:lnTo>
                <a:lnTo>
                  <a:pt x="105986" y="191150"/>
                </a:lnTo>
                <a:lnTo>
                  <a:pt x="104947" y="181726"/>
                </a:lnTo>
                <a:lnTo>
                  <a:pt x="104255" y="172585"/>
                </a:lnTo>
                <a:lnTo>
                  <a:pt x="103794" y="163634"/>
                </a:lnTo>
                <a:lnTo>
                  <a:pt x="103485" y="154809"/>
                </a:lnTo>
                <a:lnTo>
                  <a:pt x="104233" y="146068"/>
                </a:lnTo>
                <a:lnTo>
                  <a:pt x="105683" y="137384"/>
                </a:lnTo>
                <a:lnTo>
                  <a:pt x="107604" y="128737"/>
                </a:lnTo>
                <a:lnTo>
                  <a:pt x="110788" y="121067"/>
                </a:lnTo>
                <a:lnTo>
                  <a:pt x="114816" y="114048"/>
                </a:lnTo>
                <a:lnTo>
                  <a:pt x="119407" y="107465"/>
                </a:lnTo>
                <a:lnTo>
                  <a:pt x="122467" y="100218"/>
                </a:lnTo>
                <a:lnTo>
                  <a:pt x="124508" y="92530"/>
                </a:lnTo>
                <a:lnTo>
                  <a:pt x="125867" y="84546"/>
                </a:lnTo>
                <a:lnTo>
                  <a:pt x="129632" y="77319"/>
                </a:lnTo>
                <a:lnTo>
                  <a:pt x="134999" y="70596"/>
                </a:lnTo>
                <a:lnTo>
                  <a:pt x="159593" y="46118"/>
                </a:lnTo>
                <a:lnTo>
                  <a:pt x="166403" y="40270"/>
                </a:lnTo>
                <a:lnTo>
                  <a:pt x="173800" y="34467"/>
                </a:lnTo>
                <a:lnTo>
                  <a:pt x="181589" y="28693"/>
                </a:lnTo>
                <a:lnTo>
                  <a:pt x="189639" y="23891"/>
                </a:lnTo>
                <a:lnTo>
                  <a:pt x="197864" y="19737"/>
                </a:lnTo>
                <a:lnTo>
                  <a:pt x="206204" y="16016"/>
                </a:lnTo>
                <a:lnTo>
                  <a:pt x="215574" y="13534"/>
                </a:lnTo>
                <a:lnTo>
                  <a:pt x="225632" y="11880"/>
                </a:lnTo>
                <a:lnTo>
                  <a:pt x="236146" y="10778"/>
                </a:lnTo>
                <a:lnTo>
                  <a:pt x="246013" y="10042"/>
                </a:lnTo>
                <a:lnTo>
                  <a:pt x="255449" y="9552"/>
                </a:lnTo>
                <a:lnTo>
                  <a:pt x="274505" y="9007"/>
                </a:lnTo>
                <a:lnTo>
                  <a:pt x="317183" y="857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SMARTPenAnnotation121"/>
          <p:cNvSpPr/>
          <p:nvPr/>
        </p:nvSpPr>
        <p:spPr bwMode="auto">
          <a:xfrm>
            <a:off x="5454967" y="3394837"/>
            <a:ext cx="351474" cy="289994"/>
          </a:xfrm>
          <a:custGeom>
            <a:avLst/>
            <a:gdLst/>
            <a:ahLst/>
            <a:cxnLst/>
            <a:rect l="0" t="0" r="0" b="0"/>
            <a:pathLst>
              <a:path w="351474" h="289994">
                <a:moveTo>
                  <a:pt x="0" y="154178"/>
                </a:moveTo>
                <a:lnTo>
                  <a:pt x="9102" y="158729"/>
                </a:lnTo>
                <a:lnTo>
                  <a:pt x="16111" y="160963"/>
                </a:lnTo>
                <a:lnTo>
                  <a:pt x="19313" y="161559"/>
                </a:lnTo>
                <a:lnTo>
                  <a:pt x="27951" y="159680"/>
                </a:lnTo>
                <a:lnTo>
                  <a:pt x="38140" y="155671"/>
                </a:lnTo>
                <a:lnTo>
                  <a:pt x="49019" y="150714"/>
                </a:lnTo>
                <a:lnTo>
                  <a:pt x="55539" y="149011"/>
                </a:lnTo>
                <a:lnTo>
                  <a:pt x="62743" y="147876"/>
                </a:lnTo>
                <a:lnTo>
                  <a:pt x="70404" y="147119"/>
                </a:lnTo>
                <a:lnTo>
                  <a:pt x="77416" y="144709"/>
                </a:lnTo>
                <a:lnTo>
                  <a:pt x="83996" y="141198"/>
                </a:lnTo>
                <a:lnTo>
                  <a:pt x="90287" y="136952"/>
                </a:lnTo>
                <a:lnTo>
                  <a:pt x="97339" y="133169"/>
                </a:lnTo>
                <a:lnTo>
                  <a:pt x="104897" y="129694"/>
                </a:lnTo>
                <a:lnTo>
                  <a:pt x="112795" y="126425"/>
                </a:lnTo>
                <a:lnTo>
                  <a:pt x="119964" y="122341"/>
                </a:lnTo>
                <a:lnTo>
                  <a:pt x="126648" y="117713"/>
                </a:lnTo>
                <a:lnTo>
                  <a:pt x="133010" y="112723"/>
                </a:lnTo>
                <a:lnTo>
                  <a:pt x="139155" y="107491"/>
                </a:lnTo>
                <a:lnTo>
                  <a:pt x="145158" y="102099"/>
                </a:lnTo>
                <a:lnTo>
                  <a:pt x="151065" y="96598"/>
                </a:lnTo>
                <a:lnTo>
                  <a:pt x="156907" y="91979"/>
                </a:lnTo>
                <a:lnTo>
                  <a:pt x="162707" y="87947"/>
                </a:lnTo>
                <a:lnTo>
                  <a:pt x="168479" y="84306"/>
                </a:lnTo>
                <a:lnTo>
                  <a:pt x="173279" y="79974"/>
                </a:lnTo>
                <a:lnTo>
                  <a:pt x="177432" y="75181"/>
                </a:lnTo>
                <a:lnTo>
                  <a:pt x="181153" y="70081"/>
                </a:lnTo>
                <a:lnTo>
                  <a:pt x="183634" y="64776"/>
                </a:lnTo>
                <a:lnTo>
                  <a:pt x="185288" y="59334"/>
                </a:lnTo>
                <a:lnTo>
                  <a:pt x="186390" y="53801"/>
                </a:lnTo>
                <a:lnTo>
                  <a:pt x="187615" y="45113"/>
                </a:lnTo>
                <a:lnTo>
                  <a:pt x="187942" y="41463"/>
                </a:lnTo>
                <a:lnTo>
                  <a:pt x="186254" y="38077"/>
                </a:lnTo>
                <a:lnTo>
                  <a:pt x="179300" y="31775"/>
                </a:lnTo>
                <a:lnTo>
                  <a:pt x="172399" y="23259"/>
                </a:lnTo>
                <a:lnTo>
                  <a:pt x="169225" y="18321"/>
                </a:lnTo>
                <a:lnTo>
                  <a:pt x="166156" y="15029"/>
                </a:lnTo>
                <a:lnTo>
                  <a:pt x="163159" y="12834"/>
                </a:lnTo>
                <a:lnTo>
                  <a:pt x="146952" y="4761"/>
                </a:lnTo>
                <a:lnTo>
                  <a:pt x="136432" y="2045"/>
                </a:lnTo>
                <a:lnTo>
                  <a:pt x="130960" y="1321"/>
                </a:lnTo>
                <a:lnTo>
                  <a:pt x="125406" y="839"/>
                </a:lnTo>
                <a:lnTo>
                  <a:pt x="119800" y="516"/>
                </a:lnTo>
                <a:lnTo>
                  <a:pt x="108489" y="159"/>
                </a:lnTo>
                <a:lnTo>
                  <a:pt x="97113" y="0"/>
                </a:lnTo>
                <a:lnTo>
                  <a:pt x="91412" y="910"/>
                </a:lnTo>
                <a:lnTo>
                  <a:pt x="85706" y="2469"/>
                </a:lnTo>
                <a:lnTo>
                  <a:pt x="79998" y="4461"/>
                </a:lnTo>
                <a:lnTo>
                  <a:pt x="74287" y="6742"/>
                </a:lnTo>
                <a:lnTo>
                  <a:pt x="68575" y="9214"/>
                </a:lnTo>
                <a:lnTo>
                  <a:pt x="57148" y="14502"/>
                </a:lnTo>
                <a:lnTo>
                  <a:pt x="45719" y="20027"/>
                </a:lnTo>
                <a:lnTo>
                  <a:pt x="42862" y="23786"/>
                </a:lnTo>
                <a:lnTo>
                  <a:pt x="41910" y="28198"/>
                </a:lnTo>
                <a:lnTo>
                  <a:pt x="42227" y="33044"/>
                </a:lnTo>
                <a:lnTo>
                  <a:pt x="41487" y="38179"/>
                </a:lnTo>
                <a:lnTo>
                  <a:pt x="40040" y="43508"/>
                </a:lnTo>
                <a:lnTo>
                  <a:pt x="38124" y="48965"/>
                </a:lnTo>
                <a:lnTo>
                  <a:pt x="26324" y="79400"/>
                </a:lnTo>
                <a:lnTo>
                  <a:pt x="23265" y="90039"/>
                </a:lnTo>
                <a:lnTo>
                  <a:pt x="21225" y="99988"/>
                </a:lnTo>
                <a:lnTo>
                  <a:pt x="19865" y="109479"/>
                </a:lnTo>
                <a:lnTo>
                  <a:pt x="18958" y="118664"/>
                </a:lnTo>
                <a:lnTo>
                  <a:pt x="18354" y="127644"/>
                </a:lnTo>
                <a:lnTo>
                  <a:pt x="17951" y="136488"/>
                </a:lnTo>
                <a:lnTo>
                  <a:pt x="17504" y="159016"/>
                </a:lnTo>
                <a:lnTo>
                  <a:pt x="17384" y="171691"/>
                </a:lnTo>
                <a:lnTo>
                  <a:pt x="18257" y="182998"/>
                </a:lnTo>
                <a:lnTo>
                  <a:pt x="19791" y="193394"/>
                </a:lnTo>
                <a:lnTo>
                  <a:pt x="21767" y="203182"/>
                </a:lnTo>
                <a:lnTo>
                  <a:pt x="24989" y="211612"/>
                </a:lnTo>
                <a:lnTo>
                  <a:pt x="29042" y="219137"/>
                </a:lnTo>
                <a:lnTo>
                  <a:pt x="33649" y="226059"/>
                </a:lnTo>
                <a:lnTo>
                  <a:pt x="38625" y="232578"/>
                </a:lnTo>
                <a:lnTo>
                  <a:pt x="43848" y="238830"/>
                </a:lnTo>
                <a:lnTo>
                  <a:pt x="53778" y="249903"/>
                </a:lnTo>
                <a:lnTo>
                  <a:pt x="61366" y="258000"/>
                </a:lnTo>
                <a:lnTo>
                  <a:pt x="66628" y="261492"/>
                </a:lnTo>
                <a:lnTo>
                  <a:pt x="72994" y="264774"/>
                </a:lnTo>
                <a:lnTo>
                  <a:pt x="80095" y="267913"/>
                </a:lnTo>
                <a:lnTo>
                  <a:pt x="87686" y="270959"/>
                </a:lnTo>
                <a:lnTo>
                  <a:pt x="103742" y="276883"/>
                </a:lnTo>
                <a:lnTo>
                  <a:pt x="111071" y="278844"/>
                </a:lnTo>
                <a:lnTo>
                  <a:pt x="117862" y="280151"/>
                </a:lnTo>
                <a:lnTo>
                  <a:pt x="124295" y="281022"/>
                </a:lnTo>
                <a:lnTo>
                  <a:pt x="131441" y="282556"/>
                </a:lnTo>
                <a:lnTo>
                  <a:pt x="139062" y="284531"/>
                </a:lnTo>
                <a:lnTo>
                  <a:pt x="147001" y="286800"/>
                </a:lnTo>
                <a:lnTo>
                  <a:pt x="155151" y="288312"/>
                </a:lnTo>
                <a:lnTo>
                  <a:pt x="163441" y="289321"/>
                </a:lnTo>
                <a:lnTo>
                  <a:pt x="171825" y="289993"/>
                </a:lnTo>
                <a:lnTo>
                  <a:pt x="181225" y="289489"/>
                </a:lnTo>
                <a:lnTo>
                  <a:pt x="191302" y="288200"/>
                </a:lnTo>
                <a:lnTo>
                  <a:pt x="201830" y="286389"/>
                </a:lnTo>
                <a:lnTo>
                  <a:pt x="211706" y="284228"/>
                </a:lnTo>
                <a:lnTo>
                  <a:pt x="221147" y="281835"/>
                </a:lnTo>
                <a:lnTo>
                  <a:pt x="230299" y="279288"/>
                </a:lnTo>
                <a:lnTo>
                  <a:pt x="239258" y="275684"/>
                </a:lnTo>
                <a:lnTo>
                  <a:pt x="248087" y="271377"/>
                </a:lnTo>
                <a:lnTo>
                  <a:pt x="256832" y="266601"/>
                </a:lnTo>
                <a:lnTo>
                  <a:pt x="287341" y="250776"/>
                </a:lnTo>
                <a:lnTo>
                  <a:pt x="297288" y="246199"/>
                </a:lnTo>
                <a:lnTo>
                  <a:pt x="306778" y="242196"/>
                </a:lnTo>
                <a:lnTo>
                  <a:pt x="315961" y="238574"/>
                </a:lnTo>
                <a:lnTo>
                  <a:pt x="323988" y="235207"/>
                </a:lnTo>
                <a:lnTo>
                  <a:pt x="351473" y="22275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SMARTPenAnnotation122"/>
          <p:cNvSpPr/>
          <p:nvPr/>
        </p:nvSpPr>
        <p:spPr bwMode="auto">
          <a:xfrm>
            <a:off x="5849302" y="3394710"/>
            <a:ext cx="90631" cy="483191"/>
          </a:xfrm>
          <a:custGeom>
            <a:avLst/>
            <a:gdLst/>
            <a:ahLst/>
            <a:cxnLst/>
            <a:rect l="0" t="0" r="0" b="0"/>
            <a:pathLst>
              <a:path w="90631" h="48319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7797" y="15574"/>
                </a:lnTo>
                <a:lnTo>
                  <a:pt x="16482" y="24702"/>
                </a:lnTo>
                <a:lnTo>
                  <a:pt x="20514" y="29803"/>
                </a:lnTo>
                <a:lnTo>
                  <a:pt x="24153" y="35108"/>
                </a:lnTo>
                <a:lnTo>
                  <a:pt x="27533" y="40550"/>
                </a:lnTo>
                <a:lnTo>
                  <a:pt x="30737" y="47036"/>
                </a:lnTo>
                <a:lnTo>
                  <a:pt x="33826" y="54217"/>
                </a:lnTo>
                <a:lnTo>
                  <a:pt x="36839" y="61862"/>
                </a:lnTo>
                <a:lnTo>
                  <a:pt x="42725" y="77977"/>
                </a:lnTo>
                <a:lnTo>
                  <a:pt x="45629" y="86274"/>
                </a:lnTo>
                <a:lnTo>
                  <a:pt x="48517" y="95616"/>
                </a:lnTo>
                <a:lnTo>
                  <a:pt x="54265" y="116156"/>
                </a:lnTo>
                <a:lnTo>
                  <a:pt x="56180" y="126967"/>
                </a:lnTo>
                <a:lnTo>
                  <a:pt x="57456" y="137985"/>
                </a:lnTo>
                <a:lnTo>
                  <a:pt x="58307" y="149139"/>
                </a:lnTo>
                <a:lnTo>
                  <a:pt x="64331" y="197094"/>
                </a:lnTo>
                <a:lnTo>
                  <a:pt x="72407" y="254285"/>
                </a:lnTo>
                <a:lnTo>
                  <a:pt x="79171" y="295578"/>
                </a:lnTo>
                <a:lnTo>
                  <a:pt x="81356" y="312304"/>
                </a:lnTo>
                <a:lnTo>
                  <a:pt x="82812" y="327265"/>
                </a:lnTo>
                <a:lnTo>
                  <a:pt x="83783" y="341049"/>
                </a:lnTo>
                <a:lnTo>
                  <a:pt x="84431" y="354048"/>
                </a:lnTo>
                <a:lnTo>
                  <a:pt x="85150" y="378652"/>
                </a:lnTo>
                <a:lnTo>
                  <a:pt x="85554" y="423025"/>
                </a:lnTo>
                <a:lnTo>
                  <a:pt x="86564" y="435369"/>
                </a:lnTo>
                <a:lnTo>
                  <a:pt x="88189" y="445504"/>
                </a:lnTo>
                <a:lnTo>
                  <a:pt x="90225" y="454165"/>
                </a:lnTo>
                <a:lnTo>
                  <a:pt x="90630" y="460891"/>
                </a:lnTo>
                <a:lnTo>
                  <a:pt x="89948" y="466328"/>
                </a:lnTo>
                <a:lnTo>
                  <a:pt x="87602" y="474909"/>
                </a:lnTo>
                <a:lnTo>
                  <a:pt x="86281" y="483190"/>
                </a:lnTo>
                <a:lnTo>
                  <a:pt x="86096" y="483099"/>
                </a:lnTo>
                <a:lnTo>
                  <a:pt x="85972" y="482086"/>
                </a:lnTo>
                <a:lnTo>
                  <a:pt x="83295" y="475880"/>
                </a:lnTo>
                <a:lnTo>
                  <a:pt x="81247" y="471559"/>
                </a:lnTo>
                <a:lnTo>
                  <a:pt x="78930" y="465820"/>
                </a:lnTo>
                <a:lnTo>
                  <a:pt x="73815" y="451823"/>
                </a:lnTo>
                <a:lnTo>
                  <a:pt x="71118" y="445043"/>
                </a:lnTo>
                <a:lnTo>
                  <a:pt x="68367" y="438618"/>
                </a:lnTo>
                <a:lnTo>
                  <a:pt x="65580" y="432429"/>
                </a:lnTo>
                <a:lnTo>
                  <a:pt x="63723" y="426399"/>
                </a:lnTo>
                <a:lnTo>
                  <a:pt x="62484" y="420473"/>
                </a:lnTo>
                <a:lnTo>
                  <a:pt x="60007" y="40290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SMARTPenAnnotation123"/>
          <p:cNvSpPr/>
          <p:nvPr/>
        </p:nvSpPr>
        <p:spPr bwMode="auto">
          <a:xfrm>
            <a:off x="5785088" y="3334752"/>
            <a:ext cx="369693" cy="298250"/>
          </a:xfrm>
          <a:custGeom>
            <a:avLst/>
            <a:gdLst/>
            <a:ahLst/>
            <a:cxnLst/>
            <a:rect l="0" t="0" r="0" b="0"/>
            <a:pathLst>
              <a:path w="369693" h="298250">
                <a:moveTo>
                  <a:pt x="38496" y="145683"/>
                </a:moveTo>
                <a:lnTo>
                  <a:pt x="33946" y="127479"/>
                </a:lnTo>
                <a:lnTo>
                  <a:pt x="28795" y="119260"/>
                </a:lnTo>
                <a:lnTo>
                  <a:pt x="21551" y="110922"/>
                </a:lnTo>
                <a:lnTo>
                  <a:pt x="12912" y="102506"/>
                </a:lnTo>
                <a:lnTo>
                  <a:pt x="7153" y="94991"/>
                </a:lnTo>
                <a:lnTo>
                  <a:pt x="3313" y="88076"/>
                </a:lnTo>
                <a:lnTo>
                  <a:pt x="754" y="81560"/>
                </a:lnTo>
                <a:lnTo>
                  <a:pt x="0" y="73407"/>
                </a:lnTo>
                <a:lnTo>
                  <a:pt x="450" y="64161"/>
                </a:lnTo>
                <a:lnTo>
                  <a:pt x="1702" y="54188"/>
                </a:lnTo>
                <a:lnTo>
                  <a:pt x="3489" y="45633"/>
                </a:lnTo>
                <a:lnTo>
                  <a:pt x="5633" y="38026"/>
                </a:lnTo>
                <a:lnTo>
                  <a:pt x="8016" y="31049"/>
                </a:lnTo>
                <a:lnTo>
                  <a:pt x="11508" y="25445"/>
                </a:lnTo>
                <a:lnTo>
                  <a:pt x="20469" y="16679"/>
                </a:lnTo>
                <a:lnTo>
                  <a:pt x="28262" y="9607"/>
                </a:lnTo>
                <a:lnTo>
                  <a:pt x="31674" y="6389"/>
                </a:lnTo>
                <a:lnTo>
                  <a:pt x="36805" y="4242"/>
                </a:lnTo>
                <a:lnTo>
                  <a:pt x="43084" y="2812"/>
                </a:lnTo>
                <a:lnTo>
                  <a:pt x="50127" y="1858"/>
                </a:lnTo>
                <a:lnTo>
                  <a:pt x="56728" y="1222"/>
                </a:lnTo>
                <a:lnTo>
                  <a:pt x="63034" y="798"/>
                </a:lnTo>
                <a:lnTo>
                  <a:pt x="69142" y="515"/>
                </a:lnTo>
                <a:lnTo>
                  <a:pt x="105044" y="118"/>
                </a:lnTo>
                <a:lnTo>
                  <a:pt x="142775" y="0"/>
                </a:lnTo>
                <a:lnTo>
                  <a:pt x="154688" y="935"/>
                </a:lnTo>
                <a:lnTo>
                  <a:pt x="166440" y="2512"/>
                </a:lnTo>
                <a:lnTo>
                  <a:pt x="178085" y="4516"/>
                </a:lnTo>
                <a:lnTo>
                  <a:pt x="188706" y="6804"/>
                </a:lnTo>
                <a:lnTo>
                  <a:pt x="198643" y="9282"/>
                </a:lnTo>
                <a:lnTo>
                  <a:pt x="228822" y="17320"/>
                </a:lnTo>
                <a:lnTo>
                  <a:pt x="239676" y="20102"/>
                </a:lnTo>
                <a:lnTo>
                  <a:pt x="249769" y="23863"/>
                </a:lnTo>
                <a:lnTo>
                  <a:pt x="259355" y="28274"/>
                </a:lnTo>
                <a:lnTo>
                  <a:pt x="268603" y="33120"/>
                </a:lnTo>
                <a:lnTo>
                  <a:pt x="279530" y="40161"/>
                </a:lnTo>
                <a:lnTo>
                  <a:pt x="291578" y="48665"/>
                </a:lnTo>
                <a:lnTo>
                  <a:pt x="304373" y="58144"/>
                </a:lnTo>
                <a:lnTo>
                  <a:pt x="316712" y="66369"/>
                </a:lnTo>
                <a:lnTo>
                  <a:pt x="328749" y="73757"/>
                </a:lnTo>
                <a:lnTo>
                  <a:pt x="340583" y="80587"/>
                </a:lnTo>
                <a:lnTo>
                  <a:pt x="349425" y="87046"/>
                </a:lnTo>
                <a:lnTo>
                  <a:pt x="356272" y="93256"/>
                </a:lnTo>
                <a:lnTo>
                  <a:pt x="361790" y="99301"/>
                </a:lnTo>
                <a:lnTo>
                  <a:pt x="365468" y="106190"/>
                </a:lnTo>
                <a:lnTo>
                  <a:pt x="367920" y="113639"/>
                </a:lnTo>
                <a:lnTo>
                  <a:pt x="369555" y="121463"/>
                </a:lnTo>
                <a:lnTo>
                  <a:pt x="369692" y="128584"/>
                </a:lnTo>
                <a:lnTo>
                  <a:pt x="368831" y="135236"/>
                </a:lnTo>
                <a:lnTo>
                  <a:pt x="367305" y="141576"/>
                </a:lnTo>
                <a:lnTo>
                  <a:pt x="365335" y="148659"/>
                </a:lnTo>
                <a:lnTo>
                  <a:pt x="360605" y="164151"/>
                </a:lnTo>
                <a:lnTo>
                  <a:pt x="358011" y="171330"/>
                </a:lnTo>
                <a:lnTo>
                  <a:pt x="355329" y="178021"/>
                </a:lnTo>
                <a:lnTo>
                  <a:pt x="352588" y="184386"/>
                </a:lnTo>
                <a:lnTo>
                  <a:pt x="347903" y="191488"/>
                </a:lnTo>
                <a:lnTo>
                  <a:pt x="341923" y="199079"/>
                </a:lnTo>
                <a:lnTo>
                  <a:pt x="335078" y="206998"/>
                </a:lnTo>
                <a:lnTo>
                  <a:pt x="328610" y="214182"/>
                </a:lnTo>
                <a:lnTo>
                  <a:pt x="316344" y="227244"/>
                </a:lnTo>
                <a:lnTo>
                  <a:pt x="309453" y="233394"/>
                </a:lnTo>
                <a:lnTo>
                  <a:pt x="302002" y="239400"/>
                </a:lnTo>
                <a:lnTo>
                  <a:pt x="294176" y="245308"/>
                </a:lnTo>
                <a:lnTo>
                  <a:pt x="285150" y="251152"/>
                </a:lnTo>
                <a:lnTo>
                  <a:pt x="275322" y="256953"/>
                </a:lnTo>
                <a:lnTo>
                  <a:pt x="256147" y="267526"/>
                </a:lnTo>
                <a:lnTo>
                  <a:pt x="241275" y="275400"/>
                </a:lnTo>
                <a:lnTo>
                  <a:pt x="233690" y="278834"/>
                </a:lnTo>
                <a:lnTo>
                  <a:pt x="225776" y="282075"/>
                </a:lnTo>
                <a:lnTo>
                  <a:pt x="217642" y="285189"/>
                </a:lnTo>
                <a:lnTo>
                  <a:pt x="200984" y="291188"/>
                </a:lnTo>
                <a:lnTo>
                  <a:pt x="192542" y="294121"/>
                </a:lnTo>
                <a:lnTo>
                  <a:pt x="185008" y="296077"/>
                </a:lnTo>
                <a:lnTo>
                  <a:pt x="178081" y="297380"/>
                </a:lnTo>
                <a:lnTo>
                  <a:pt x="171558" y="298249"/>
                </a:lnTo>
                <a:lnTo>
                  <a:pt x="165304" y="297877"/>
                </a:lnTo>
                <a:lnTo>
                  <a:pt x="159230" y="296675"/>
                </a:lnTo>
                <a:lnTo>
                  <a:pt x="148354" y="293753"/>
                </a:lnTo>
                <a:lnTo>
                  <a:pt x="140344" y="292454"/>
                </a:lnTo>
                <a:lnTo>
                  <a:pt x="136875" y="291155"/>
                </a:lnTo>
                <a:lnTo>
                  <a:pt x="127003" y="284767"/>
                </a:lnTo>
                <a:lnTo>
                  <a:pt x="124221" y="27427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SMARTPenAnnotation124"/>
          <p:cNvSpPr/>
          <p:nvPr/>
        </p:nvSpPr>
        <p:spPr bwMode="auto">
          <a:xfrm>
            <a:off x="6254020" y="3310726"/>
            <a:ext cx="435388" cy="329995"/>
          </a:xfrm>
          <a:custGeom>
            <a:avLst/>
            <a:gdLst/>
            <a:ahLst/>
            <a:cxnLst/>
            <a:rect l="0" t="0" r="0" b="0"/>
            <a:pathLst>
              <a:path w="435388" h="329995">
                <a:moveTo>
                  <a:pt x="169639" y="92556"/>
                </a:moveTo>
                <a:lnTo>
                  <a:pt x="174191" y="83455"/>
                </a:lnTo>
                <a:lnTo>
                  <a:pt x="174578" y="78868"/>
                </a:lnTo>
                <a:lnTo>
                  <a:pt x="172470" y="68693"/>
                </a:lnTo>
                <a:lnTo>
                  <a:pt x="170574" y="65217"/>
                </a:lnTo>
                <a:lnTo>
                  <a:pt x="168358" y="62900"/>
                </a:lnTo>
                <a:lnTo>
                  <a:pt x="160687" y="57099"/>
                </a:lnTo>
                <a:lnTo>
                  <a:pt x="157956" y="54631"/>
                </a:lnTo>
                <a:lnTo>
                  <a:pt x="154231" y="52985"/>
                </a:lnTo>
                <a:lnTo>
                  <a:pt x="145011" y="51157"/>
                </a:lnTo>
                <a:lnTo>
                  <a:pt x="134564" y="50344"/>
                </a:lnTo>
                <a:lnTo>
                  <a:pt x="129110" y="50127"/>
                </a:lnTo>
                <a:lnTo>
                  <a:pt x="117972" y="52426"/>
                </a:lnTo>
                <a:lnTo>
                  <a:pt x="90748" y="61663"/>
                </a:lnTo>
                <a:lnTo>
                  <a:pt x="80850" y="66246"/>
                </a:lnTo>
                <a:lnTo>
                  <a:pt x="69489" y="72158"/>
                </a:lnTo>
                <a:lnTo>
                  <a:pt x="57153" y="78958"/>
                </a:lnTo>
                <a:lnTo>
                  <a:pt x="48928" y="87301"/>
                </a:lnTo>
                <a:lnTo>
                  <a:pt x="43445" y="96672"/>
                </a:lnTo>
                <a:lnTo>
                  <a:pt x="39790" y="106730"/>
                </a:lnTo>
                <a:lnTo>
                  <a:pt x="35448" y="116293"/>
                </a:lnTo>
                <a:lnTo>
                  <a:pt x="30649" y="125526"/>
                </a:lnTo>
                <a:lnTo>
                  <a:pt x="25544" y="134538"/>
                </a:lnTo>
                <a:lnTo>
                  <a:pt x="21188" y="143404"/>
                </a:lnTo>
                <a:lnTo>
                  <a:pt x="17332" y="152173"/>
                </a:lnTo>
                <a:lnTo>
                  <a:pt x="13809" y="160875"/>
                </a:lnTo>
                <a:lnTo>
                  <a:pt x="7354" y="178165"/>
                </a:lnTo>
                <a:lnTo>
                  <a:pt x="4299" y="186776"/>
                </a:lnTo>
                <a:lnTo>
                  <a:pt x="2263" y="195375"/>
                </a:lnTo>
                <a:lnTo>
                  <a:pt x="905" y="203964"/>
                </a:lnTo>
                <a:lnTo>
                  <a:pt x="0" y="212548"/>
                </a:lnTo>
                <a:lnTo>
                  <a:pt x="349" y="221128"/>
                </a:lnTo>
                <a:lnTo>
                  <a:pt x="1534" y="229706"/>
                </a:lnTo>
                <a:lnTo>
                  <a:pt x="3277" y="238282"/>
                </a:lnTo>
                <a:lnTo>
                  <a:pt x="4439" y="246857"/>
                </a:lnTo>
                <a:lnTo>
                  <a:pt x="5213" y="255431"/>
                </a:lnTo>
                <a:lnTo>
                  <a:pt x="5730" y="264004"/>
                </a:lnTo>
                <a:lnTo>
                  <a:pt x="7979" y="271625"/>
                </a:lnTo>
                <a:lnTo>
                  <a:pt x="11383" y="278610"/>
                </a:lnTo>
                <a:lnTo>
                  <a:pt x="15558" y="285172"/>
                </a:lnTo>
                <a:lnTo>
                  <a:pt x="21198" y="292404"/>
                </a:lnTo>
                <a:lnTo>
                  <a:pt x="27817" y="300083"/>
                </a:lnTo>
                <a:lnTo>
                  <a:pt x="35086" y="308060"/>
                </a:lnTo>
                <a:lnTo>
                  <a:pt x="42790" y="314330"/>
                </a:lnTo>
                <a:lnTo>
                  <a:pt x="50783" y="319463"/>
                </a:lnTo>
                <a:lnTo>
                  <a:pt x="58969" y="323837"/>
                </a:lnTo>
                <a:lnTo>
                  <a:pt x="66332" y="326754"/>
                </a:lnTo>
                <a:lnTo>
                  <a:pt x="79593" y="329994"/>
                </a:lnTo>
                <a:lnTo>
                  <a:pt x="86748" y="329906"/>
                </a:lnTo>
                <a:lnTo>
                  <a:pt x="94376" y="328894"/>
                </a:lnTo>
                <a:lnTo>
                  <a:pt x="102319" y="327267"/>
                </a:lnTo>
                <a:lnTo>
                  <a:pt x="109519" y="325230"/>
                </a:lnTo>
                <a:lnTo>
                  <a:pt x="122600" y="320427"/>
                </a:lnTo>
                <a:lnTo>
                  <a:pt x="129707" y="316860"/>
                </a:lnTo>
                <a:lnTo>
                  <a:pt x="137303" y="312577"/>
                </a:lnTo>
                <a:lnTo>
                  <a:pt x="145224" y="307817"/>
                </a:lnTo>
                <a:lnTo>
                  <a:pt x="152410" y="302738"/>
                </a:lnTo>
                <a:lnTo>
                  <a:pt x="159106" y="297447"/>
                </a:lnTo>
                <a:lnTo>
                  <a:pt x="165474" y="292015"/>
                </a:lnTo>
                <a:lnTo>
                  <a:pt x="174483" y="282679"/>
                </a:lnTo>
                <a:lnTo>
                  <a:pt x="185251" y="270740"/>
                </a:lnTo>
                <a:lnTo>
                  <a:pt x="197192" y="257065"/>
                </a:lnTo>
                <a:lnTo>
                  <a:pt x="211821" y="237471"/>
                </a:lnTo>
                <a:lnTo>
                  <a:pt x="228240" y="213931"/>
                </a:lnTo>
                <a:lnTo>
                  <a:pt x="245854" y="187760"/>
                </a:lnTo>
                <a:lnTo>
                  <a:pt x="256644" y="167455"/>
                </a:lnTo>
                <a:lnTo>
                  <a:pt x="262886" y="151062"/>
                </a:lnTo>
                <a:lnTo>
                  <a:pt x="266093" y="137275"/>
                </a:lnTo>
                <a:lnTo>
                  <a:pt x="269184" y="125226"/>
                </a:lnTo>
                <a:lnTo>
                  <a:pt x="272197" y="114336"/>
                </a:lnTo>
                <a:lnTo>
                  <a:pt x="275159" y="104219"/>
                </a:lnTo>
                <a:lnTo>
                  <a:pt x="277134" y="94616"/>
                </a:lnTo>
                <a:lnTo>
                  <a:pt x="278450" y="85357"/>
                </a:lnTo>
                <a:lnTo>
                  <a:pt x="279327" y="76327"/>
                </a:lnTo>
                <a:lnTo>
                  <a:pt x="279912" y="68401"/>
                </a:lnTo>
                <a:lnTo>
                  <a:pt x="280302" y="61213"/>
                </a:lnTo>
                <a:lnTo>
                  <a:pt x="280736" y="48146"/>
                </a:lnTo>
                <a:lnTo>
                  <a:pt x="280928" y="35988"/>
                </a:lnTo>
                <a:lnTo>
                  <a:pt x="280026" y="31032"/>
                </a:lnTo>
                <a:lnTo>
                  <a:pt x="276486" y="22984"/>
                </a:lnTo>
                <a:lnTo>
                  <a:pt x="269137" y="13099"/>
                </a:lnTo>
                <a:lnTo>
                  <a:pt x="267403" y="10057"/>
                </a:lnTo>
                <a:lnTo>
                  <a:pt x="265478" y="4137"/>
                </a:lnTo>
                <a:lnTo>
                  <a:pt x="264012" y="2178"/>
                </a:lnTo>
                <a:lnTo>
                  <a:pt x="262082" y="871"/>
                </a:lnTo>
                <a:lnTo>
                  <a:pt x="259843" y="0"/>
                </a:lnTo>
                <a:lnTo>
                  <a:pt x="257398" y="373"/>
                </a:lnTo>
                <a:lnTo>
                  <a:pt x="252141" y="3325"/>
                </a:lnTo>
                <a:lnTo>
                  <a:pt x="250358" y="5447"/>
                </a:lnTo>
                <a:lnTo>
                  <a:pt x="249169" y="7813"/>
                </a:lnTo>
                <a:lnTo>
                  <a:pt x="248377" y="10343"/>
                </a:lnTo>
                <a:lnTo>
                  <a:pt x="250706" y="23460"/>
                </a:lnTo>
                <a:lnTo>
                  <a:pt x="260914" y="68514"/>
                </a:lnTo>
                <a:lnTo>
                  <a:pt x="264779" y="88911"/>
                </a:lnTo>
                <a:lnTo>
                  <a:pt x="267357" y="106318"/>
                </a:lnTo>
                <a:lnTo>
                  <a:pt x="269074" y="121733"/>
                </a:lnTo>
                <a:lnTo>
                  <a:pt x="271172" y="135820"/>
                </a:lnTo>
                <a:lnTo>
                  <a:pt x="273522" y="149021"/>
                </a:lnTo>
                <a:lnTo>
                  <a:pt x="276042" y="161632"/>
                </a:lnTo>
                <a:lnTo>
                  <a:pt x="281382" y="193424"/>
                </a:lnTo>
                <a:lnTo>
                  <a:pt x="284140" y="211236"/>
                </a:lnTo>
                <a:lnTo>
                  <a:pt x="287883" y="225969"/>
                </a:lnTo>
                <a:lnTo>
                  <a:pt x="292284" y="238648"/>
                </a:lnTo>
                <a:lnTo>
                  <a:pt x="301300" y="259403"/>
                </a:lnTo>
                <a:lnTo>
                  <a:pt x="308484" y="274978"/>
                </a:lnTo>
                <a:lnTo>
                  <a:pt x="313637" y="282751"/>
                </a:lnTo>
                <a:lnTo>
                  <a:pt x="319930" y="290790"/>
                </a:lnTo>
                <a:lnTo>
                  <a:pt x="332638" y="305438"/>
                </a:lnTo>
                <a:lnTo>
                  <a:pt x="341461" y="315123"/>
                </a:lnTo>
                <a:lnTo>
                  <a:pt x="346099" y="318086"/>
                </a:lnTo>
                <a:lnTo>
                  <a:pt x="356333" y="321379"/>
                </a:lnTo>
                <a:lnTo>
                  <a:pt x="368255" y="323233"/>
                </a:lnTo>
                <a:lnTo>
                  <a:pt x="377293" y="321127"/>
                </a:lnTo>
                <a:lnTo>
                  <a:pt x="387660" y="317016"/>
                </a:lnTo>
                <a:lnTo>
                  <a:pt x="398618" y="312014"/>
                </a:lnTo>
                <a:lnTo>
                  <a:pt x="405159" y="307441"/>
                </a:lnTo>
                <a:lnTo>
                  <a:pt x="412378" y="301535"/>
                </a:lnTo>
                <a:lnTo>
                  <a:pt x="435387" y="28115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SMARTPenAnnotation125"/>
          <p:cNvSpPr/>
          <p:nvPr/>
        </p:nvSpPr>
        <p:spPr bwMode="auto">
          <a:xfrm>
            <a:off x="6749415" y="3228465"/>
            <a:ext cx="360045" cy="422982"/>
          </a:xfrm>
          <a:custGeom>
            <a:avLst/>
            <a:gdLst/>
            <a:ahLst/>
            <a:cxnLst/>
            <a:rect l="0" t="0" r="0" b="0"/>
            <a:pathLst>
              <a:path w="360045" h="422982">
                <a:moveTo>
                  <a:pt x="0" y="63375"/>
                </a:moveTo>
                <a:lnTo>
                  <a:pt x="0" y="77027"/>
                </a:lnTo>
                <a:lnTo>
                  <a:pt x="952" y="89621"/>
                </a:lnTo>
                <a:lnTo>
                  <a:pt x="4551" y="126475"/>
                </a:lnTo>
                <a:lnTo>
                  <a:pt x="9701" y="143541"/>
                </a:lnTo>
                <a:lnTo>
                  <a:pt x="16944" y="158729"/>
                </a:lnTo>
                <a:lnTo>
                  <a:pt x="25583" y="172664"/>
                </a:lnTo>
                <a:lnTo>
                  <a:pt x="32295" y="185764"/>
                </a:lnTo>
                <a:lnTo>
                  <a:pt x="37723" y="198308"/>
                </a:lnTo>
                <a:lnTo>
                  <a:pt x="42293" y="210480"/>
                </a:lnTo>
                <a:lnTo>
                  <a:pt x="46293" y="226215"/>
                </a:lnTo>
                <a:lnTo>
                  <a:pt x="49912" y="244325"/>
                </a:lnTo>
                <a:lnTo>
                  <a:pt x="53277" y="264018"/>
                </a:lnTo>
                <a:lnTo>
                  <a:pt x="56473" y="280957"/>
                </a:lnTo>
                <a:lnTo>
                  <a:pt x="62564" y="309938"/>
                </a:lnTo>
                <a:lnTo>
                  <a:pt x="65522" y="322048"/>
                </a:lnTo>
                <a:lnTo>
                  <a:pt x="68446" y="332978"/>
                </a:lnTo>
                <a:lnTo>
                  <a:pt x="71348" y="343123"/>
                </a:lnTo>
                <a:lnTo>
                  <a:pt x="73283" y="351791"/>
                </a:lnTo>
                <a:lnTo>
                  <a:pt x="74573" y="359475"/>
                </a:lnTo>
                <a:lnTo>
                  <a:pt x="75433" y="366502"/>
                </a:lnTo>
                <a:lnTo>
                  <a:pt x="76959" y="374044"/>
                </a:lnTo>
                <a:lnTo>
                  <a:pt x="78928" y="381930"/>
                </a:lnTo>
                <a:lnTo>
                  <a:pt x="81193" y="390045"/>
                </a:lnTo>
                <a:lnTo>
                  <a:pt x="83711" y="401602"/>
                </a:lnTo>
                <a:lnTo>
                  <a:pt x="85782" y="410865"/>
                </a:lnTo>
                <a:lnTo>
                  <a:pt x="90398" y="422981"/>
                </a:lnTo>
                <a:lnTo>
                  <a:pt x="88437" y="419732"/>
                </a:lnTo>
                <a:lnTo>
                  <a:pt x="81977" y="407193"/>
                </a:lnTo>
                <a:lnTo>
                  <a:pt x="78464" y="398314"/>
                </a:lnTo>
                <a:lnTo>
                  <a:pt x="69480" y="373209"/>
                </a:lnTo>
                <a:lnTo>
                  <a:pt x="66322" y="360419"/>
                </a:lnTo>
                <a:lnTo>
                  <a:pt x="64217" y="348081"/>
                </a:lnTo>
                <a:lnTo>
                  <a:pt x="62814" y="336047"/>
                </a:lnTo>
                <a:lnTo>
                  <a:pt x="60926" y="323261"/>
                </a:lnTo>
                <a:lnTo>
                  <a:pt x="56288" y="296355"/>
                </a:lnTo>
                <a:lnTo>
                  <a:pt x="55623" y="282512"/>
                </a:lnTo>
                <a:lnTo>
                  <a:pt x="56131" y="268521"/>
                </a:lnTo>
                <a:lnTo>
                  <a:pt x="57423" y="254432"/>
                </a:lnTo>
                <a:lnTo>
                  <a:pt x="56379" y="240276"/>
                </a:lnTo>
                <a:lnTo>
                  <a:pt x="53779" y="226076"/>
                </a:lnTo>
                <a:lnTo>
                  <a:pt x="50139" y="211847"/>
                </a:lnTo>
                <a:lnTo>
                  <a:pt x="48666" y="198552"/>
                </a:lnTo>
                <a:lnTo>
                  <a:pt x="48637" y="185878"/>
                </a:lnTo>
                <a:lnTo>
                  <a:pt x="49569" y="173618"/>
                </a:lnTo>
                <a:lnTo>
                  <a:pt x="53048" y="161635"/>
                </a:lnTo>
                <a:lnTo>
                  <a:pt x="58226" y="149837"/>
                </a:lnTo>
                <a:lnTo>
                  <a:pt x="70645" y="126567"/>
                </a:lnTo>
                <a:lnTo>
                  <a:pt x="82515" y="103525"/>
                </a:lnTo>
                <a:lnTo>
                  <a:pt x="90252" y="92999"/>
                </a:lnTo>
                <a:lnTo>
                  <a:pt x="99221" y="83125"/>
                </a:lnTo>
                <a:lnTo>
                  <a:pt x="136439" y="46744"/>
                </a:lnTo>
                <a:lnTo>
                  <a:pt x="147157" y="38953"/>
                </a:lnTo>
                <a:lnTo>
                  <a:pt x="159064" y="31853"/>
                </a:lnTo>
                <a:lnTo>
                  <a:pt x="171765" y="25215"/>
                </a:lnTo>
                <a:lnTo>
                  <a:pt x="184043" y="19838"/>
                </a:lnTo>
                <a:lnTo>
                  <a:pt x="196037" y="15300"/>
                </a:lnTo>
                <a:lnTo>
                  <a:pt x="207844" y="11322"/>
                </a:lnTo>
                <a:lnTo>
                  <a:pt x="220478" y="7718"/>
                </a:lnTo>
                <a:lnTo>
                  <a:pt x="233662" y="4363"/>
                </a:lnTo>
                <a:lnTo>
                  <a:pt x="247215" y="1173"/>
                </a:lnTo>
                <a:lnTo>
                  <a:pt x="260060" y="0"/>
                </a:lnTo>
                <a:lnTo>
                  <a:pt x="272433" y="170"/>
                </a:lnTo>
                <a:lnTo>
                  <a:pt x="284492" y="1235"/>
                </a:lnTo>
                <a:lnTo>
                  <a:pt x="296341" y="2899"/>
                </a:lnTo>
                <a:lnTo>
                  <a:pt x="308051" y="4960"/>
                </a:lnTo>
                <a:lnTo>
                  <a:pt x="319667" y="7286"/>
                </a:lnTo>
                <a:lnTo>
                  <a:pt x="328364" y="9790"/>
                </a:lnTo>
                <a:lnTo>
                  <a:pt x="335114" y="12411"/>
                </a:lnTo>
                <a:lnTo>
                  <a:pt x="345154" y="17864"/>
                </a:lnTo>
                <a:lnTo>
                  <a:pt x="349165" y="20652"/>
                </a:lnTo>
                <a:lnTo>
                  <a:pt x="360044" y="2908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SMARTPenAnnotation126"/>
          <p:cNvSpPr/>
          <p:nvPr/>
        </p:nvSpPr>
        <p:spPr bwMode="auto">
          <a:xfrm>
            <a:off x="7015162" y="3292030"/>
            <a:ext cx="282340" cy="385573"/>
          </a:xfrm>
          <a:custGeom>
            <a:avLst/>
            <a:gdLst/>
            <a:ahLst/>
            <a:cxnLst/>
            <a:rect l="0" t="0" r="0" b="0"/>
            <a:pathLst>
              <a:path w="282340" h="385573">
                <a:moveTo>
                  <a:pt x="0" y="145542"/>
                </a:moveTo>
                <a:lnTo>
                  <a:pt x="4551" y="159195"/>
                </a:lnTo>
                <a:lnTo>
                  <a:pt x="6845" y="163216"/>
                </a:lnTo>
                <a:lnTo>
                  <a:pt x="9326" y="165897"/>
                </a:lnTo>
                <a:lnTo>
                  <a:pt x="11932" y="167685"/>
                </a:lnTo>
                <a:lnTo>
                  <a:pt x="17480" y="169829"/>
                </a:lnTo>
                <a:lnTo>
                  <a:pt x="24988" y="172211"/>
                </a:lnTo>
                <a:lnTo>
                  <a:pt x="42538" y="177397"/>
                </a:lnTo>
                <a:lnTo>
                  <a:pt x="59864" y="182878"/>
                </a:lnTo>
                <a:lnTo>
                  <a:pt x="67532" y="183767"/>
                </a:lnTo>
                <a:lnTo>
                  <a:pt x="74549" y="183408"/>
                </a:lnTo>
                <a:lnTo>
                  <a:pt x="81131" y="182216"/>
                </a:lnTo>
                <a:lnTo>
                  <a:pt x="92188" y="179517"/>
                </a:lnTo>
                <a:lnTo>
                  <a:pt x="122252" y="171437"/>
                </a:lnTo>
                <a:lnTo>
                  <a:pt x="147679" y="164036"/>
                </a:lnTo>
                <a:lnTo>
                  <a:pt x="158460" y="160729"/>
                </a:lnTo>
                <a:lnTo>
                  <a:pt x="169458" y="156619"/>
                </a:lnTo>
                <a:lnTo>
                  <a:pt x="180600" y="151974"/>
                </a:lnTo>
                <a:lnTo>
                  <a:pt x="191837" y="146973"/>
                </a:lnTo>
                <a:lnTo>
                  <a:pt x="200282" y="141733"/>
                </a:lnTo>
                <a:lnTo>
                  <a:pt x="206863" y="136335"/>
                </a:lnTo>
                <a:lnTo>
                  <a:pt x="212204" y="130832"/>
                </a:lnTo>
                <a:lnTo>
                  <a:pt x="218622" y="125258"/>
                </a:lnTo>
                <a:lnTo>
                  <a:pt x="225758" y="119637"/>
                </a:lnTo>
                <a:lnTo>
                  <a:pt x="233373" y="113984"/>
                </a:lnTo>
                <a:lnTo>
                  <a:pt x="240354" y="108311"/>
                </a:lnTo>
                <a:lnTo>
                  <a:pt x="246914" y="102624"/>
                </a:lnTo>
                <a:lnTo>
                  <a:pt x="253192" y="96927"/>
                </a:lnTo>
                <a:lnTo>
                  <a:pt x="258330" y="91225"/>
                </a:lnTo>
                <a:lnTo>
                  <a:pt x="266578" y="79809"/>
                </a:lnTo>
                <a:lnTo>
                  <a:pt x="273420" y="68385"/>
                </a:lnTo>
                <a:lnTo>
                  <a:pt x="278682" y="57910"/>
                </a:lnTo>
                <a:lnTo>
                  <a:pt x="281022" y="50079"/>
                </a:lnTo>
                <a:lnTo>
                  <a:pt x="282061" y="40884"/>
                </a:lnTo>
                <a:lnTo>
                  <a:pt x="282339" y="35765"/>
                </a:lnTo>
                <a:lnTo>
                  <a:pt x="280106" y="24997"/>
                </a:lnTo>
                <a:lnTo>
                  <a:pt x="278178" y="19459"/>
                </a:lnTo>
                <a:lnTo>
                  <a:pt x="274987" y="14814"/>
                </a:lnTo>
                <a:lnTo>
                  <a:pt x="266361" y="7113"/>
                </a:lnTo>
                <a:lnTo>
                  <a:pt x="261394" y="4679"/>
                </a:lnTo>
                <a:lnTo>
                  <a:pt x="256177" y="3056"/>
                </a:lnTo>
                <a:lnTo>
                  <a:pt x="250796" y="1973"/>
                </a:lnTo>
                <a:lnTo>
                  <a:pt x="244349" y="1252"/>
                </a:lnTo>
                <a:lnTo>
                  <a:pt x="237195" y="772"/>
                </a:lnTo>
                <a:lnTo>
                  <a:pt x="229567" y="451"/>
                </a:lnTo>
                <a:lnTo>
                  <a:pt x="213473" y="95"/>
                </a:lnTo>
                <a:lnTo>
                  <a:pt x="205180" y="0"/>
                </a:lnTo>
                <a:lnTo>
                  <a:pt x="196794" y="889"/>
                </a:lnTo>
                <a:lnTo>
                  <a:pt x="188347" y="2434"/>
                </a:lnTo>
                <a:lnTo>
                  <a:pt x="149705" y="11758"/>
                </a:lnTo>
                <a:lnTo>
                  <a:pt x="139809" y="15395"/>
                </a:lnTo>
                <a:lnTo>
                  <a:pt x="130353" y="19725"/>
                </a:lnTo>
                <a:lnTo>
                  <a:pt x="121193" y="24517"/>
                </a:lnTo>
                <a:lnTo>
                  <a:pt x="112227" y="29616"/>
                </a:lnTo>
                <a:lnTo>
                  <a:pt x="103393" y="34921"/>
                </a:lnTo>
                <a:lnTo>
                  <a:pt x="94646" y="40362"/>
                </a:lnTo>
                <a:lnTo>
                  <a:pt x="86910" y="45894"/>
                </a:lnTo>
                <a:lnTo>
                  <a:pt x="79848" y="51488"/>
                </a:lnTo>
                <a:lnTo>
                  <a:pt x="73234" y="57122"/>
                </a:lnTo>
                <a:lnTo>
                  <a:pt x="66921" y="63735"/>
                </a:lnTo>
                <a:lnTo>
                  <a:pt x="60806" y="71002"/>
                </a:lnTo>
                <a:lnTo>
                  <a:pt x="54825" y="78704"/>
                </a:lnTo>
                <a:lnTo>
                  <a:pt x="48933" y="86695"/>
                </a:lnTo>
                <a:lnTo>
                  <a:pt x="37305" y="103196"/>
                </a:lnTo>
                <a:lnTo>
                  <a:pt x="34395" y="111596"/>
                </a:lnTo>
                <a:lnTo>
                  <a:pt x="33408" y="120054"/>
                </a:lnTo>
                <a:lnTo>
                  <a:pt x="33898" y="138024"/>
                </a:lnTo>
                <a:lnTo>
                  <a:pt x="34275" y="218324"/>
                </a:lnTo>
                <a:lnTo>
                  <a:pt x="35232" y="228353"/>
                </a:lnTo>
                <a:lnTo>
                  <a:pt x="36823" y="237897"/>
                </a:lnTo>
                <a:lnTo>
                  <a:pt x="38836" y="247117"/>
                </a:lnTo>
                <a:lnTo>
                  <a:pt x="41131" y="256121"/>
                </a:lnTo>
                <a:lnTo>
                  <a:pt x="43614" y="264981"/>
                </a:lnTo>
                <a:lnTo>
                  <a:pt x="46220" y="273746"/>
                </a:lnTo>
                <a:lnTo>
                  <a:pt x="50816" y="282446"/>
                </a:lnTo>
                <a:lnTo>
                  <a:pt x="56738" y="291104"/>
                </a:lnTo>
                <a:lnTo>
                  <a:pt x="63543" y="299734"/>
                </a:lnTo>
                <a:lnTo>
                  <a:pt x="69984" y="307391"/>
                </a:lnTo>
                <a:lnTo>
                  <a:pt x="76184" y="314402"/>
                </a:lnTo>
                <a:lnTo>
                  <a:pt x="82222" y="320980"/>
                </a:lnTo>
                <a:lnTo>
                  <a:pt x="91010" y="329176"/>
                </a:lnTo>
                <a:lnTo>
                  <a:pt x="101630" y="338449"/>
                </a:lnTo>
                <a:lnTo>
                  <a:pt x="113474" y="348442"/>
                </a:lnTo>
                <a:lnTo>
                  <a:pt x="124227" y="356056"/>
                </a:lnTo>
                <a:lnTo>
                  <a:pt x="134253" y="362085"/>
                </a:lnTo>
                <a:lnTo>
                  <a:pt x="143794" y="367057"/>
                </a:lnTo>
                <a:lnTo>
                  <a:pt x="155870" y="371323"/>
                </a:lnTo>
                <a:lnTo>
                  <a:pt x="169636" y="375120"/>
                </a:lnTo>
                <a:lnTo>
                  <a:pt x="184528" y="378604"/>
                </a:lnTo>
                <a:lnTo>
                  <a:pt x="197314" y="380927"/>
                </a:lnTo>
                <a:lnTo>
                  <a:pt x="208695" y="382475"/>
                </a:lnTo>
                <a:lnTo>
                  <a:pt x="219140" y="383508"/>
                </a:lnTo>
                <a:lnTo>
                  <a:pt x="228009" y="384196"/>
                </a:lnTo>
                <a:lnTo>
                  <a:pt x="235826" y="384655"/>
                </a:lnTo>
                <a:lnTo>
                  <a:pt x="257175" y="38557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SMARTPenAnnotation127"/>
          <p:cNvSpPr/>
          <p:nvPr/>
        </p:nvSpPr>
        <p:spPr bwMode="auto">
          <a:xfrm>
            <a:off x="7452497" y="3123054"/>
            <a:ext cx="565648" cy="578483"/>
          </a:xfrm>
          <a:custGeom>
            <a:avLst/>
            <a:gdLst/>
            <a:ahLst/>
            <a:cxnLst/>
            <a:rect l="0" t="0" r="0" b="0"/>
            <a:pathLst>
              <a:path w="565648" h="578483">
                <a:moveTo>
                  <a:pt x="137022" y="263083"/>
                </a:moveTo>
                <a:lnTo>
                  <a:pt x="148954" y="227288"/>
                </a:lnTo>
                <a:lnTo>
                  <a:pt x="151851" y="213519"/>
                </a:lnTo>
                <a:lnTo>
                  <a:pt x="152623" y="207181"/>
                </a:lnTo>
                <a:lnTo>
                  <a:pt x="152185" y="202002"/>
                </a:lnTo>
                <a:lnTo>
                  <a:pt x="150941" y="197597"/>
                </a:lnTo>
                <a:lnTo>
                  <a:pt x="147971" y="190163"/>
                </a:lnTo>
                <a:lnTo>
                  <a:pt x="146651" y="183684"/>
                </a:lnTo>
                <a:lnTo>
                  <a:pt x="144395" y="180623"/>
                </a:lnTo>
                <a:lnTo>
                  <a:pt x="136806" y="174682"/>
                </a:lnTo>
                <a:lnTo>
                  <a:pt x="129624" y="171406"/>
                </a:lnTo>
                <a:lnTo>
                  <a:pt x="121352" y="169950"/>
                </a:lnTo>
                <a:lnTo>
                  <a:pt x="108150" y="169303"/>
                </a:lnTo>
                <a:lnTo>
                  <a:pt x="102534" y="170083"/>
                </a:lnTo>
                <a:lnTo>
                  <a:pt x="93754" y="173490"/>
                </a:lnTo>
                <a:lnTo>
                  <a:pt x="79058" y="183259"/>
                </a:lnTo>
                <a:lnTo>
                  <a:pt x="61731" y="197126"/>
                </a:lnTo>
                <a:lnTo>
                  <a:pt x="47680" y="212814"/>
                </a:lnTo>
                <a:lnTo>
                  <a:pt x="40313" y="223855"/>
                </a:lnTo>
                <a:lnTo>
                  <a:pt x="32545" y="236931"/>
                </a:lnTo>
                <a:lnTo>
                  <a:pt x="24508" y="251364"/>
                </a:lnTo>
                <a:lnTo>
                  <a:pt x="20103" y="264795"/>
                </a:lnTo>
                <a:lnTo>
                  <a:pt x="18119" y="277559"/>
                </a:lnTo>
                <a:lnTo>
                  <a:pt x="17748" y="289879"/>
                </a:lnTo>
                <a:lnTo>
                  <a:pt x="16549" y="301902"/>
                </a:lnTo>
                <a:lnTo>
                  <a:pt x="14797" y="313728"/>
                </a:lnTo>
                <a:lnTo>
                  <a:pt x="12676" y="325421"/>
                </a:lnTo>
                <a:lnTo>
                  <a:pt x="10310" y="337027"/>
                </a:lnTo>
                <a:lnTo>
                  <a:pt x="5141" y="360082"/>
                </a:lnTo>
                <a:lnTo>
                  <a:pt x="3382" y="371564"/>
                </a:lnTo>
                <a:lnTo>
                  <a:pt x="2209" y="383029"/>
                </a:lnTo>
                <a:lnTo>
                  <a:pt x="1427" y="394482"/>
                </a:lnTo>
                <a:lnTo>
                  <a:pt x="906" y="404975"/>
                </a:lnTo>
                <a:lnTo>
                  <a:pt x="326" y="424253"/>
                </a:lnTo>
                <a:lnTo>
                  <a:pt x="0" y="464825"/>
                </a:lnTo>
                <a:lnTo>
                  <a:pt x="906" y="477588"/>
                </a:lnTo>
                <a:lnTo>
                  <a:pt x="2464" y="488954"/>
                </a:lnTo>
                <a:lnTo>
                  <a:pt x="4454" y="499388"/>
                </a:lnTo>
                <a:lnTo>
                  <a:pt x="7686" y="507298"/>
                </a:lnTo>
                <a:lnTo>
                  <a:pt x="11746" y="513523"/>
                </a:lnTo>
                <a:lnTo>
                  <a:pt x="24021" y="529375"/>
                </a:lnTo>
                <a:lnTo>
                  <a:pt x="36702" y="547247"/>
                </a:lnTo>
                <a:lnTo>
                  <a:pt x="40615" y="549681"/>
                </a:lnTo>
                <a:lnTo>
                  <a:pt x="50041" y="552385"/>
                </a:lnTo>
                <a:lnTo>
                  <a:pt x="61509" y="553907"/>
                </a:lnTo>
                <a:lnTo>
                  <a:pt x="70441" y="551723"/>
                </a:lnTo>
                <a:lnTo>
                  <a:pt x="86180" y="545139"/>
                </a:lnTo>
                <a:lnTo>
                  <a:pt x="91698" y="542560"/>
                </a:lnTo>
                <a:lnTo>
                  <a:pt x="96329" y="538936"/>
                </a:lnTo>
                <a:lnTo>
                  <a:pt x="104014" y="529830"/>
                </a:lnTo>
                <a:lnTo>
                  <a:pt x="113696" y="513992"/>
                </a:lnTo>
                <a:lnTo>
                  <a:pt x="122210" y="500329"/>
                </a:lnTo>
                <a:lnTo>
                  <a:pt x="132344" y="483778"/>
                </a:lnTo>
                <a:lnTo>
                  <a:pt x="137714" y="474031"/>
                </a:lnTo>
                <a:lnTo>
                  <a:pt x="143198" y="463722"/>
                </a:lnTo>
                <a:lnTo>
                  <a:pt x="147808" y="453040"/>
                </a:lnTo>
                <a:lnTo>
                  <a:pt x="151832" y="442109"/>
                </a:lnTo>
                <a:lnTo>
                  <a:pt x="155469" y="431011"/>
                </a:lnTo>
                <a:lnTo>
                  <a:pt x="159798" y="415040"/>
                </a:lnTo>
                <a:lnTo>
                  <a:pt x="169688" y="374434"/>
                </a:lnTo>
                <a:lnTo>
                  <a:pt x="172134" y="356367"/>
                </a:lnTo>
                <a:lnTo>
                  <a:pt x="172812" y="340513"/>
                </a:lnTo>
                <a:lnTo>
                  <a:pt x="171980" y="311784"/>
                </a:lnTo>
                <a:lnTo>
                  <a:pt x="171609" y="283140"/>
                </a:lnTo>
                <a:lnTo>
                  <a:pt x="172463" y="269787"/>
                </a:lnTo>
                <a:lnTo>
                  <a:pt x="173984" y="257075"/>
                </a:lnTo>
                <a:lnTo>
                  <a:pt x="175951" y="244790"/>
                </a:lnTo>
                <a:lnTo>
                  <a:pt x="177262" y="232790"/>
                </a:lnTo>
                <a:lnTo>
                  <a:pt x="178137" y="220980"/>
                </a:lnTo>
                <a:lnTo>
                  <a:pt x="178720" y="209297"/>
                </a:lnTo>
                <a:lnTo>
                  <a:pt x="178155" y="198650"/>
                </a:lnTo>
                <a:lnTo>
                  <a:pt x="176827" y="188696"/>
                </a:lnTo>
                <a:lnTo>
                  <a:pt x="174989" y="179202"/>
                </a:lnTo>
                <a:lnTo>
                  <a:pt x="173763" y="169062"/>
                </a:lnTo>
                <a:lnTo>
                  <a:pt x="172946" y="158492"/>
                </a:lnTo>
                <a:lnTo>
                  <a:pt x="172402" y="147636"/>
                </a:lnTo>
                <a:lnTo>
                  <a:pt x="171797" y="110173"/>
                </a:lnTo>
                <a:lnTo>
                  <a:pt x="171341" y="11328"/>
                </a:lnTo>
                <a:lnTo>
                  <a:pt x="172284" y="4759"/>
                </a:lnTo>
                <a:lnTo>
                  <a:pt x="173866" y="1332"/>
                </a:lnTo>
                <a:lnTo>
                  <a:pt x="175872" y="0"/>
                </a:lnTo>
                <a:lnTo>
                  <a:pt x="177209" y="64"/>
                </a:lnTo>
                <a:lnTo>
                  <a:pt x="178101" y="1060"/>
                </a:lnTo>
                <a:lnTo>
                  <a:pt x="186494" y="18958"/>
                </a:lnTo>
                <a:lnTo>
                  <a:pt x="194437" y="36868"/>
                </a:lnTo>
                <a:lnTo>
                  <a:pt x="197207" y="45598"/>
                </a:lnTo>
                <a:lnTo>
                  <a:pt x="200006" y="55228"/>
                </a:lnTo>
                <a:lnTo>
                  <a:pt x="202824" y="70221"/>
                </a:lnTo>
                <a:lnTo>
                  <a:pt x="205655" y="88788"/>
                </a:lnTo>
                <a:lnTo>
                  <a:pt x="208495" y="109739"/>
                </a:lnTo>
                <a:lnTo>
                  <a:pt x="219897" y="207040"/>
                </a:lnTo>
                <a:lnTo>
                  <a:pt x="222753" y="226674"/>
                </a:lnTo>
                <a:lnTo>
                  <a:pt x="225608" y="244525"/>
                </a:lnTo>
                <a:lnTo>
                  <a:pt x="230370" y="261189"/>
                </a:lnTo>
                <a:lnTo>
                  <a:pt x="236401" y="277060"/>
                </a:lnTo>
                <a:lnTo>
                  <a:pt x="243280" y="292404"/>
                </a:lnTo>
                <a:lnTo>
                  <a:pt x="248818" y="307395"/>
                </a:lnTo>
                <a:lnTo>
                  <a:pt x="253463" y="322152"/>
                </a:lnTo>
                <a:lnTo>
                  <a:pt x="257512" y="336753"/>
                </a:lnTo>
                <a:lnTo>
                  <a:pt x="294224" y="460474"/>
                </a:lnTo>
                <a:lnTo>
                  <a:pt x="298974" y="477545"/>
                </a:lnTo>
                <a:lnTo>
                  <a:pt x="304045" y="490830"/>
                </a:lnTo>
                <a:lnTo>
                  <a:pt x="309331" y="501592"/>
                </a:lnTo>
                <a:lnTo>
                  <a:pt x="320285" y="519582"/>
                </a:lnTo>
                <a:lnTo>
                  <a:pt x="331503" y="537103"/>
                </a:lnTo>
                <a:lnTo>
                  <a:pt x="342838" y="549335"/>
                </a:lnTo>
                <a:lnTo>
                  <a:pt x="359930" y="561576"/>
                </a:lnTo>
                <a:lnTo>
                  <a:pt x="377059" y="571236"/>
                </a:lnTo>
                <a:lnTo>
                  <a:pt x="388485" y="576252"/>
                </a:lnTo>
                <a:lnTo>
                  <a:pt x="399914" y="578482"/>
                </a:lnTo>
                <a:lnTo>
                  <a:pt x="411343" y="576933"/>
                </a:lnTo>
                <a:lnTo>
                  <a:pt x="428487" y="570706"/>
                </a:lnTo>
                <a:lnTo>
                  <a:pt x="439918" y="564587"/>
                </a:lnTo>
                <a:lnTo>
                  <a:pt x="451347" y="555517"/>
                </a:lnTo>
                <a:lnTo>
                  <a:pt x="460238" y="545136"/>
                </a:lnTo>
                <a:lnTo>
                  <a:pt x="473137" y="528582"/>
                </a:lnTo>
                <a:lnTo>
                  <a:pt x="483575" y="515385"/>
                </a:lnTo>
                <a:lnTo>
                  <a:pt x="489025" y="506532"/>
                </a:lnTo>
                <a:lnTo>
                  <a:pt x="494563" y="496820"/>
                </a:lnTo>
                <a:lnTo>
                  <a:pt x="500160" y="487488"/>
                </a:lnTo>
                <a:lnTo>
                  <a:pt x="511461" y="469498"/>
                </a:lnTo>
                <a:lnTo>
                  <a:pt x="517139" y="459748"/>
                </a:lnTo>
                <a:lnTo>
                  <a:pt x="522832" y="449438"/>
                </a:lnTo>
                <a:lnTo>
                  <a:pt x="537404" y="421804"/>
                </a:lnTo>
                <a:lnTo>
                  <a:pt x="545475" y="407921"/>
                </a:lnTo>
                <a:lnTo>
                  <a:pt x="550294" y="401552"/>
                </a:lnTo>
                <a:lnTo>
                  <a:pt x="565647" y="38309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SMARTPenAnnotation128"/>
          <p:cNvSpPr/>
          <p:nvPr/>
        </p:nvSpPr>
        <p:spPr bwMode="auto">
          <a:xfrm>
            <a:off x="5240654" y="3900487"/>
            <a:ext cx="153804" cy="411034"/>
          </a:xfrm>
          <a:custGeom>
            <a:avLst/>
            <a:gdLst/>
            <a:ahLst/>
            <a:cxnLst/>
            <a:rect l="0" t="0" r="0" b="0"/>
            <a:pathLst>
              <a:path w="153804" h="411034">
                <a:moveTo>
                  <a:pt x="8573" y="0"/>
                </a:moveTo>
                <a:lnTo>
                  <a:pt x="8573" y="13653"/>
                </a:lnTo>
                <a:lnTo>
                  <a:pt x="9526" y="24342"/>
                </a:lnTo>
                <a:lnTo>
                  <a:pt x="13124" y="53999"/>
                </a:lnTo>
                <a:lnTo>
                  <a:pt x="14465" y="67432"/>
                </a:lnTo>
                <a:lnTo>
                  <a:pt x="15358" y="79244"/>
                </a:lnTo>
                <a:lnTo>
                  <a:pt x="15954" y="89977"/>
                </a:lnTo>
                <a:lnTo>
                  <a:pt x="16616" y="112063"/>
                </a:lnTo>
                <a:lnTo>
                  <a:pt x="17076" y="174389"/>
                </a:lnTo>
                <a:lnTo>
                  <a:pt x="17143" y="327556"/>
                </a:lnTo>
                <a:lnTo>
                  <a:pt x="16191" y="345053"/>
                </a:lnTo>
                <a:lnTo>
                  <a:pt x="14604" y="360528"/>
                </a:lnTo>
                <a:lnTo>
                  <a:pt x="11254" y="385025"/>
                </a:lnTo>
                <a:lnTo>
                  <a:pt x="10360" y="392891"/>
                </a:lnTo>
                <a:lnTo>
                  <a:pt x="9367" y="401313"/>
                </a:lnTo>
                <a:lnTo>
                  <a:pt x="9103" y="400892"/>
                </a:lnTo>
                <a:lnTo>
                  <a:pt x="8925" y="398706"/>
                </a:lnTo>
                <a:lnTo>
                  <a:pt x="9761" y="389629"/>
                </a:lnTo>
                <a:lnTo>
                  <a:pt x="13229" y="359224"/>
                </a:lnTo>
                <a:lnTo>
                  <a:pt x="14534" y="345210"/>
                </a:lnTo>
                <a:lnTo>
                  <a:pt x="15405" y="333010"/>
                </a:lnTo>
                <a:lnTo>
                  <a:pt x="15985" y="322019"/>
                </a:lnTo>
                <a:lnTo>
                  <a:pt x="18277" y="311834"/>
                </a:lnTo>
                <a:lnTo>
                  <a:pt x="21710" y="302187"/>
                </a:lnTo>
                <a:lnTo>
                  <a:pt x="25903" y="292898"/>
                </a:lnTo>
                <a:lnTo>
                  <a:pt x="31557" y="282896"/>
                </a:lnTo>
                <a:lnTo>
                  <a:pt x="38183" y="272417"/>
                </a:lnTo>
                <a:lnTo>
                  <a:pt x="45458" y="261621"/>
                </a:lnTo>
                <a:lnTo>
                  <a:pt x="52213" y="252519"/>
                </a:lnTo>
                <a:lnTo>
                  <a:pt x="58621" y="244546"/>
                </a:lnTo>
                <a:lnTo>
                  <a:pt x="64799" y="237326"/>
                </a:lnTo>
                <a:lnTo>
                  <a:pt x="70821" y="231560"/>
                </a:lnTo>
                <a:lnTo>
                  <a:pt x="76742" y="226763"/>
                </a:lnTo>
                <a:lnTo>
                  <a:pt x="82594" y="222613"/>
                </a:lnTo>
                <a:lnTo>
                  <a:pt x="88401" y="219846"/>
                </a:lnTo>
                <a:lnTo>
                  <a:pt x="94176" y="218001"/>
                </a:lnTo>
                <a:lnTo>
                  <a:pt x="99932" y="216772"/>
                </a:lnTo>
                <a:lnTo>
                  <a:pt x="104721" y="215952"/>
                </a:lnTo>
                <a:lnTo>
                  <a:pt x="108867" y="215405"/>
                </a:lnTo>
                <a:lnTo>
                  <a:pt x="112583" y="215041"/>
                </a:lnTo>
                <a:lnTo>
                  <a:pt x="116013" y="214799"/>
                </a:lnTo>
                <a:lnTo>
                  <a:pt x="119252" y="214637"/>
                </a:lnTo>
                <a:lnTo>
                  <a:pt x="122364" y="214528"/>
                </a:lnTo>
                <a:lnTo>
                  <a:pt x="125391" y="215409"/>
                </a:lnTo>
                <a:lnTo>
                  <a:pt x="128362" y="216948"/>
                </a:lnTo>
                <a:lnTo>
                  <a:pt x="131295" y="218927"/>
                </a:lnTo>
                <a:lnTo>
                  <a:pt x="134203" y="221199"/>
                </a:lnTo>
                <a:lnTo>
                  <a:pt x="137094" y="223666"/>
                </a:lnTo>
                <a:lnTo>
                  <a:pt x="139973" y="226263"/>
                </a:lnTo>
                <a:lnTo>
                  <a:pt x="145713" y="231689"/>
                </a:lnTo>
                <a:lnTo>
                  <a:pt x="148577" y="234469"/>
                </a:lnTo>
                <a:lnTo>
                  <a:pt x="150487" y="240133"/>
                </a:lnTo>
                <a:lnTo>
                  <a:pt x="151759" y="247719"/>
                </a:lnTo>
                <a:lnTo>
                  <a:pt x="152608" y="256586"/>
                </a:lnTo>
                <a:lnTo>
                  <a:pt x="153174" y="264402"/>
                </a:lnTo>
                <a:lnTo>
                  <a:pt x="153551" y="271518"/>
                </a:lnTo>
                <a:lnTo>
                  <a:pt x="153803" y="278168"/>
                </a:lnTo>
                <a:lnTo>
                  <a:pt x="151542" y="290635"/>
                </a:lnTo>
                <a:lnTo>
                  <a:pt x="148315" y="303478"/>
                </a:lnTo>
                <a:lnTo>
                  <a:pt x="147454" y="310904"/>
                </a:lnTo>
                <a:lnTo>
                  <a:pt x="146881" y="318712"/>
                </a:lnTo>
                <a:lnTo>
                  <a:pt x="143640" y="327727"/>
                </a:lnTo>
                <a:lnTo>
                  <a:pt x="138623" y="337548"/>
                </a:lnTo>
                <a:lnTo>
                  <a:pt x="132421" y="347904"/>
                </a:lnTo>
                <a:lnTo>
                  <a:pt x="124475" y="356714"/>
                </a:lnTo>
                <a:lnTo>
                  <a:pt x="115369" y="364492"/>
                </a:lnTo>
                <a:lnTo>
                  <a:pt x="105488" y="371582"/>
                </a:lnTo>
                <a:lnTo>
                  <a:pt x="97948" y="378214"/>
                </a:lnTo>
                <a:lnTo>
                  <a:pt x="91968" y="384540"/>
                </a:lnTo>
                <a:lnTo>
                  <a:pt x="87030" y="390663"/>
                </a:lnTo>
                <a:lnTo>
                  <a:pt x="81833" y="394745"/>
                </a:lnTo>
                <a:lnTo>
                  <a:pt x="76463" y="397466"/>
                </a:lnTo>
                <a:lnTo>
                  <a:pt x="70978" y="399280"/>
                </a:lnTo>
                <a:lnTo>
                  <a:pt x="65416" y="401441"/>
                </a:lnTo>
                <a:lnTo>
                  <a:pt x="59803" y="403835"/>
                </a:lnTo>
                <a:lnTo>
                  <a:pt x="54157" y="406383"/>
                </a:lnTo>
                <a:lnTo>
                  <a:pt x="49439" y="408082"/>
                </a:lnTo>
                <a:lnTo>
                  <a:pt x="45343" y="409215"/>
                </a:lnTo>
                <a:lnTo>
                  <a:pt x="41658" y="409970"/>
                </a:lnTo>
                <a:lnTo>
                  <a:pt x="37297" y="410473"/>
                </a:lnTo>
                <a:lnTo>
                  <a:pt x="32485" y="410809"/>
                </a:lnTo>
                <a:lnTo>
                  <a:pt x="27372" y="411033"/>
                </a:lnTo>
                <a:lnTo>
                  <a:pt x="23011" y="410229"/>
                </a:lnTo>
                <a:lnTo>
                  <a:pt x="19150" y="408741"/>
                </a:lnTo>
                <a:lnTo>
                  <a:pt x="15625" y="406797"/>
                </a:lnTo>
                <a:lnTo>
                  <a:pt x="12322" y="405500"/>
                </a:lnTo>
                <a:lnTo>
                  <a:pt x="9167" y="404636"/>
                </a:lnTo>
                <a:lnTo>
                  <a:pt x="0" y="40290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SMARTPenAnnotation129"/>
          <p:cNvSpPr/>
          <p:nvPr/>
        </p:nvSpPr>
        <p:spPr bwMode="auto">
          <a:xfrm>
            <a:off x="5451902" y="4123773"/>
            <a:ext cx="155968" cy="191814"/>
          </a:xfrm>
          <a:custGeom>
            <a:avLst/>
            <a:gdLst/>
            <a:ahLst/>
            <a:cxnLst/>
            <a:rect l="0" t="0" r="0" b="0"/>
            <a:pathLst>
              <a:path w="155968" h="191814">
                <a:moveTo>
                  <a:pt x="63073" y="33889"/>
                </a:moveTo>
                <a:lnTo>
                  <a:pt x="63073" y="24787"/>
                </a:lnTo>
                <a:lnTo>
                  <a:pt x="62120" y="21154"/>
                </a:lnTo>
                <a:lnTo>
                  <a:pt x="60533" y="17779"/>
                </a:lnTo>
                <a:lnTo>
                  <a:pt x="58522" y="14576"/>
                </a:lnTo>
                <a:lnTo>
                  <a:pt x="56229" y="12441"/>
                </a:lnTo>
                <a:lnTo>
                  <a:pt x="53747" y="11018"/>
                </a:lnTo>
                <a:lnTo>
                  <a:pt x="51141" y="10070"/>
                </a:lnTo>
                <a:lnTo>
                  <a:pt x="47498" y="10389"/>
                </a:lnTo>
                <a:lnTo>
                  <a:pt x="43165" y="11555"/>
                </a:lnTo>
                <a:lnTo>
                  <a:pt x="38371" y="13285"/>
                </a:lnTo>
                <a:lnTo>
                  <a:pt x="35175" y="16343"/>
                </a:lnTo>
                <a:lnTo>
                  <a:pt x="33044" y="20287"/>
                </a:lnTo>
                <a:lnTo>
                  <a:pt x="31623" y="24821"/>
                </a:lnTo>
                <a:lnTo>
                  <a:pt x="29724" y="29749"/>
                </a:lnTo>
                <a:lnTo>
                  <a:pt x="27505" y="34939"/>
                </a:lnTo>
                <a:lnTo>
                  <a:pt x="25073" y="40304"/>
                </a:lnTo>
                <a:lnTo>
                  <a:pt x="12550" y="66058"/>
                </a:lnTo>
                <a:lnTo>
                  <a:pt x="8436" y="77243"/>
                </a:lnTo>
                <a:lnTo>
                  <a:pt x="4740" y="89462"/>
                </a:lnTo>
                <a:lnTo>
                  <a:pt x="1324" y="102370"/>
                </a:lnTo>
                <a:lnTo>
                  <a:pt x="0" y="112880"/>
                </a:lnTo>
                <a:lnTo>
                  <a:pt x="69" y="121793"/>
                </a:lnTo>
                <a:lnTo>
                  <a:pt x="1068" y="129639"/>
                </a:lnTo>
                <a:lnTo>
                  <a:pt x="2686" y="137727"/>
                </a:lnTo>
                <a:lnTo>
                  <a:pt x="4717" y="145977"/>
                </a:lnTo>
                <a:lnTo>
                  <a:pt x="7024" y="154334"/>
                </a:lnTo>
                <a:lnTo>
                  <a:pt x="9514" y="160858"/>
                </a:lnTo>
                <a:lnTo>
                  <a:pt x="12127" y="166160"/>
                </a:lnTo>
                <a:lnTo>
                  <a:pt x="14821" y="170647"/>
                </a:lnTo>
                <a:lnTo>
                  <a:pt x="17570" y="174591"/>
                </a:lnTo>
                <a:lnTo>
                  <a:pt x="20355" y="178173"/>
                </a:lnTo>
                <a:lnTo>
                  <a:pt x="23164" y="181514"/>
                </a:lnTo>
                <a:lnTo>
                  <a:pt x="25989" y="184693"/>
                </a:lnTo>
                <a:lnTo>
                  <a:pt x="31669" y="190765"/>
                </a:lnTo>
                <a:lnTo>
                  <a:pt x="35469" y="191813"/>
                </a:lnTo>
                <a:lnTo>
                  <a:pt x="39908" y="191560"/>
                </a:lnTo>
                <a:lnTo>
                  <a:pt x="44772" y="190438"/>
                </a:lnTo>
                <a:lnTo>
                  <a:pt x="48967" y="189690"/>
                </a:lnTo>
                <a:lnTo>
                  <a:pt x="52716" y="189191"/>
                </a:lnTo>
                <a:lnTo>
                  <a:pt x="56169" y="188859"/>
                </a:lnTo>
                <a:lnTo>
                  <a:pt x="60375" y="187685"/>
                </a:lnTo>
                <a:lnTo>
                  <a:pt x="65084" y="185950"/>
                </a:lnTo>
                <a:lnTo>
                  <a:pt x="70129" y="183840"/>
                </a:lnTo>
                <a:lnTo>
                  <a:pt x="75397" y="180529"/>
                </a:lnTo>
                <a:lnTo>
                  <a:pt x="80813" y="176417"/>
                </a:lnTo>
                <a:lnTo>
                  <a:pt x="86330" y="171770"/>
                </a:lnTo>
                <a:lnTo>
                  <a:pt x="90960" y="167720"/>
                </a:lnTo>
                <a:lnTo>
                  <a:pt x="98644" y="160680"/>
                </a:lnTo>
                <a:lnTo>
                  <a:pt x="102027" y="156516"/>
                </a:lnTo>
                <a:lnTo>
                  <a:pt x="105235" y="151836"/>
                </a:lnTo>
                <a:lnTo>
                  <a:pt x="126329" y="116983"/>
                </a:lnTo>
                <a:lnTo>
                  <a:pt x="136589" y="99077"/>
                </a:lnTo>
                <a:lnTo>
                  <a:pt x="140659" y="91635"/>
                </a:lnTo>
                <a:lnTo>
                  <a:pt x="143371" y="84769"/>
                </a:lnTo>
                <a:lnTo>
                  <a:pt x="145180" y="78287"/>
                </a:lnTo>
                <a:lnTo>
                  <a:pt x="146386" y="72060"/>
                </a:lnTo>
                <a:lnTo>
                  <a:pt x="148143" y="66004"/>
                </a:lnTo>
                <a:lnTo>
                  <a:pt x="150266" y="60061"/>
                </a:lnTo>
                <a:lnTo>
                  <a:pt x="152634" y="54195"/>
                </a:lnTo>
                <a:lnTo>
                  <a:pt x="154213" y="48379"/>
                </a:lnTo>
                <a:lnTo>
                  <a:pt x="155265" y="42596"/>
                </a:lnTo>
                <a:lnTo>
                  <a:pt x="155967" y="36836"/>
                </a:lnTo>
                <a:lnTo>
                  <a:pt x="155482" y="32044"/>
                </a:lnTo>
                <a:lnTo>
                  <a:pt x="154206" y="27897"/>
                </a:lnTo>
                <a:lnTo>
                  <a:pt x="152403" y="24179"/>
                </a:lnTo>
                <a:lnTo>
                  <a:pt x="150249" y="20748"/>
                </a:lnTo>
                <a:lnTo>
                  <a:pt x="147860" y="17509"/>
                </a:lnTo>
                <a:lnTo>
                  <a:pt x="145316" y="14396"/>
                </a:lnTo>
                <a:lnTo>
                  <a:pt x="142666" y="12322"/>
                </a:lnTo>
                <a:lnTo>
                  <a:pt x="139947" y="10938"/>
                </a:lnTo>
                <a:lnTo>
                  <a:pt x="137182" y="10016"/>
                </a:lnTo>
                <a:lnTo>
                  <a:pt x="133434" y="8449"/>
                </a:lnTo>
                <a:lnTo>
                  <a:pt x="129030" y="6452"/>
                </a:lnTo>
                <a:lnTo>
                  <a:pt x="124189" y="4167"/>
                </a:lnTo>
                <a:lnTo>
                  <a:pt x="119057" y="2644"/>
                </a:lnTo>
                <a:lnTo>
                  <a:pt x="113731" y="1629"/>
                </a:lnTo>
                <a:lnTo>
                  <a:pt x="108275" y="952"/>
                </a:lnTo>
                <a:lnTo>
                  <a:pt x="100827" y="502"/>
                </a:lnTo>
                <a:lnTo>
                  <a:pt x="82393" y="0"/>
                </a:lnTo>
                <a:lnTo>
                  <a:pt x="75000" y="819"/>
                </a:lnTo>
                <a:lnTo>
                  <a:pt x="69119" y="2317"/>
                </a:lnTo>
                <a:lnTo>
                  <a:pt x="64246" y="4269"/>
                </a:lnTo>
                <a:lnTo>
                  <a:pt x="60045" y="6522"/>
                </a:lnTo>
                <a:lnTo>
                  <a:pt x="56292" y="8977"/>
                </a:lnTo>
                <a:lnTo>
                  <a:pt x="52837" y="11566"/>
                </a:lnTo>
                <a:lnTo>
                  <a:pt x="48629" y="14244"/>
                </a:lnTo>
                <a:lnTo>
                  <a:pt x="43918" y="16983"/>
                </a:lnTo>
                <a:lnTo>
                  <a:pt x="28782" y="2531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SMARTPenAnnotation130"/>
          <p:cNvSpPr/>
          <p:nvPr/>
        </p:nvSpPr>
        <p:spPr bwMode="auto">
          <a:xfrm>
            <a:off x="5644064" y="4054792"/>
            <a:ext cx="160605" cy="248372"/>
          </a:xfrm>
          <a:custGeom>
            <a:avLst/>
            <a:gdLst/>
            <a:ahLst/>
            <a:cxnLst/>
            <a:rect l="0" t="0" r="0" b="0"/>
            <a:pathLst>
              <a:path w="160605" h="248372">
                <a:moveTo>
                  <a:pt x="59506" y="34290"/>
                </a:moveTo>
                <a:lnTo>
                  <a:pt x="54955" y="38841"/>
                </a:lnTo>
                <a:lnTo>
                  <a:pt x="52662" y="43991"/>
                </a:lnTo>
                <a:lnTo>
                  <a:pt x="50181" y="51235"/>
                </a:lnTo>
                <a:lnTo>
                  <a:pt x="47574" y="59874"/>
                </a:lnTo>
                <a:lnTo>
                  <a:pt x="44884" y="67538"/>
                </a:lnTo>
                <a:lnTo>
                  <a:pt x="42138" y="74554"/>
                </a:lnTo>
                <a:lnTo>
                  <a:pt x="39354" y="81135"/>
                </a:lnTo>
                <a:lnTo>
                  <a:pt x="33722" y="93528"/>
                </a:lnTo>
                <a:lnTo>
                  <a:pt x="30887" y="99499"/>
                </a:lnTo>
                <a:lnTo>
                  <a:pt x="28044" y="106338"/>
                </a:lnTo>
                <a:lnTo>
                  <a:pt x="25196" y="113755"/>
                </a:lnTo>
                <a:lnTo>
                  <a:pt x="22345" y="121556"/>
                </a:lnTo>
                <a:lnTo>
                  <a:pt x="19492" y="128663"/>
                </a:lnTo>
                <a:lnTo>
                  <a:pt x="16637" y="135305"/>
                </a:lnTo>
                <a:lnTo>
                  <a:pt x="13782" y="141639"/>
                </a:lnTo>
                <a:lnTo>
                  <a:pt x="10926" y="150623"/>
                </a:lnTo>
                <a:lnTo>
                  <a:pt x="8069" y="161376"/>
                </a:lnTo>
                <a:lnTo>
                  <a:pt x="5212" y="173306"/>
                </a:lnTo>
                <a:lnTo>
                  <a:pt x="3307" y="183165"/>
                </a:lnTo>
                <a:lnTo>
                  <a:pt x="2038" y="191642"/>
                </a:lnTo>
                <a:lnTo>
                  <a:pt x="1191" y="199199"/>
                </a:lnTo>
                <a:lnTo>
                  <a:pt x="627" y="207094"/>
                </a:lnTo>
                <a:lnTo>
                  <a:pt x="250" y="215215"/>
                </a:lnTo>
                <a:lnTo>
                  <a:pt x="0" y="223487"/>
                </a:lnTo>
                <a:lnTo>
                  <a:pt x="785" y="229954"/>
                </a:lnTo>
                <a:lnTo>
                  <a:pt x="2261" y="235218"/>
                </a:lnTo>
                <a:lnTo>
                  <a:pt x="4198" y="239679"/>
                </a:lnTo>
                <a:lnTo>
                  <a:pt x="6441" y="242654"/>
                </a:lnTo>
                <a:lnTo>
                  <a:pt x="8889" y="244637"/>
                </a:lnTo>
                <a:lnTo>
                  <a:pt x="11474" y="245959"/>
                </a:lnTo>
                <a:lnTo>
                  <a:pt x="14149" y="246840"/>
                </a:lnTo>
                <a:lnTo>
                  <a:pt x="16886" y="247428"/>
                </a:lnTo>
                <a:lnTo>
                  <a:pt x="19663" y="247819"/>
                </a:lnTo>
                <a:lnTo>
                  <a:pt x="23418" y="248081"/>
                </a:lnTo>
                <a:lnTo>
                  <a:pt x="27827" y="248255"/>
                </a:lnTo>
                <a:lnTo>
                  <a:pt x="32672" y="248371"/>
                </a:lnTo>
                <a:lnTo>
                  <a:pt x="37807" y="246543"/>
                </a:lnTo>
                <a:lnTo>
                  <a:pt x="43134" y="243420"/>
                </a:lnTo>
                <a:lnTo>
                  <a:pt x="48592" y="239432"/>
                </a:lnTo>
                <a:lnTo>
                  <a:pt x="53182" y="235822"/>
                </a:lnTo>
                <a:lnTo>
                  <a:pt x="57195" y="232462"/>
                </a:lnTo>
                <a:lnTo>
                  <a:pt x="60823" y="229269"/>
                </a:lnTo>
                <a:lnTo>
                  <a:pt x="68956" y="219521"/>
                </a:lnTo>
                <a:lnTo>
                  <a:pt x="93233" y="188370"/>
                </a:lnTo>
                <a:lnTo>
                  <a:pt x="112913" y="161825"/>
                </a:lnTo>
                <a:lnTo>
                  <a:pt x="120828" y="150746"/>
                </a:lnTo>
                <a:lnTo>
                  <a:pt x="127057" y="140503"/>
                </a:lnTo>
                <a:lnTo>
                  <a:pt x="132162" y="130816"/>
                </a:lnTo>
                <a:lnTo>
                  <a:pt x="136518" y="121501"/>
                </a:lnTo>
                <a:lnTo>
                  <a:pt x="140375" y="112433"/>
                </a:lnTo>
                <a:lnTo>
                  <a:pt x="143898" y="103530"/>
                </a:lnTo>
                <a:lnTo>
                  <a:pt x="147200" y="94738"/>
                </a:lnTo>
                <a:lnTo>
                  <a:pt x="150354" y="86971"/>
                </a:lnTo>
                <a:lnTo>
                  <a:pt x="153408" y="79888"/>
                </a:lnTo>
                <a:lnTo>
                  <a:pt x="156398" y="73261"/>
                </a:lnTo>
                <a:lnTo>
                  <a:pt x="158390" y="66938"/>
                </a:lnTo>
                <a:lnTo>
                  <a:pt x="159718" y="60818"/>
                </a:lnTo>
                <a:lnTo>
                  <a:pt x="160604" y="54833"/>
                </a:lnTo>
                <a:lnTo>
                  <a:pt x="160242" y="48938"/>
                </a:lnTo>
                <a:lnTo>
                  <a:pt x="159048" y="43103"/>
                </a:lnTo>
                <a:lnTo>
                  <a:pt x="157300" y="37308"/>
                </a:lnTo>
                <a:lnTo>
                  <a:pt x="155182" y="32492"/>
                </a:lnTo>
                <a:lnTo>
                  <a:pt x="152817" y="28329"/>
                </a:lnTo>
                <a:lnTo>
                  <a:pt x="150288" y="24601"/>
                </a:lnTo>
                <a:lnTo>
                  <a:pt x="146697" y="21163"/>
                </a:lnTo>
                <a:lnTo>
                  <a:pt x="142398" y="17919"/>
                </a:lnTo>
                <a:lnTo>
                  <a:pt x="137628" y="14804"/>
                </a:lnTo>
                <a:lnTo>
                  <a:pt x="133494" y="12726"/>
                </a:lnTo>
                <a:lnTo>
                  <a:pt x="129787" y="11342"/>
                </a:lnTo>
                <a:lnTo>
                  <a:pt x="126362" y="10419"/>
                </a:lnTo>
                <a:lnTo>
                  <a:pt x="123127" y="8851"/>
                </a:lnTo>
                <a:lnTo>
                  <a:pt x="120017" y="6853"/>
                </a:lnTo>
                <a:lnTo>
                  <a:pt x="116992" y="4569"/>
                </a:lnTo>
                <a:lnTo>
                  <a:pt x="113069" y="3046"/>
                </a:lnTo>
                <a:lnTo>
                  <a:pt x="108550" y="2031"/>
                </a:lnTo>
                <a:lnTo>
                  <a:pt x="103632" y="1354"/>
                </a:lnTo>
                <a:lnTo>
                  <a:pt x="99401" y="903"/>
                </a:lnTo>
                <a:lnTo>
                  <a:pt x="95627" y="602"/>
                </a:lnTo>
                <a:lnTo>
                  <a:pt x="85223" y="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SMARTPenAnnotation131"/>
          <p:cNvSpPr/>
          <p:nvPr/>
        </p:nvSpPr>
        <p:spPr bwMode="auto">
          <a:xfrm>
            <a:off x="5881356" y="3934777"/>
            <a:ext cx="45099" cy="411481"/>
          </a:xfrm>
          <a:custGeom>
            <a:avLst/>
            <a:gdLst/>
            <a:ahLst/>
            <a:cxnLst/>
            <a:rect l="0" t="0" r="0" b="0"/>
            <a:pathLst>
              <a:path w="45099" h="411481">
                <a:moveTo>
                  <a:pt x="45098" y="0"/>
                </a:moveTo>
                <a:lnTo>
                  <a:pt x="45098" y="9102"/>
                </a:lnTo>
                <a:lnTo>
                  <a:pt x="44146" y="16545"/>
                </a:lnTo>
                <a:lnTo>
                  <a:pt x="42559" y="26270"/>
                </a:lnTo>
                <a:lnTo>
                  <a:pt x="33167" y="80648"/>
                </a:lnTo>
                <a:lnTo>
                  <a:pt x="30476" y="93771"/>
                </a:lnTo>
                <a:lnTo>
                  <a:pt x="27730" y="105376"/>
                </a:lnTo>
                <a:lnTo>
                  <a:pt x="24948" y="115971"/>
                </a:lnTo>
                <a:lnTo>
                  <a:pt x="19315" y="135363"/>
                </a:lnTo>
                <a:lnTo>
                  <a:pt x="16480" y="144534"/>
                </a:lnTo>
                <a:lnTo>
                  <a:pt x="14589" y="154459"/>
                </a:lnTo>
                <a:lnTo>
                  <a:pt x="13329" y="164885"/>
                </a:lnTo>
                <a:lnTo>
                  <a:pt x="12488" y="175646"/>
                </a:lnTo>
                <a:lnTo>
                  <a:pt x="2205" y="272706"/>
                </a:lnTo>
                <a:lnTo>
                  <a:pt x="310" y="304677"/>
                </a:lnTo>
                <a:lnTo>
                  <a:pt x="0" y="331705"/>
                </a:lnTo>
                <a:lnTo>
                  <a:pt x="2236" y="41148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SMARTPenAnnotation132"/>
          <p:cNvSpPr/>
          <p:nvPr/>
        </p:nvSpPr>
        <p:spPr bwMode="auto">
          <a:xfrm>
            <a:off x="5913541" y="4011929"/>
            <a:ext cx="295807" cy="231307"/>
          </a:xfrm>
          <a:custGeom>
            <a:avLst/>
            <a:gdLst/>
            <a:ahLst/>
            <a:cxnLst/>
            <a:rect l="0" t="0" r="0" b="0"/>
            <a:pathLst>
              <a:path w="295807" h="231307">
                <a:moveTo>
                  <a:pt x="192936" y="0"/>
                </a:moveTo>
                <a:lnTo>
                  <a:pt x="188386" y="4551"/>
                </a:lnTo>
                <a:lnTo>
                  <a:pt x="187045" y="7797"/>
                </a:lnTo>
                <a:lnTo>
                  <a:pt x="186151" y="11866"/>
                </a:lnTo>
                <a:lnTo>
                  <a:pt x="185555" y="16483"/>
                </a:lnTo>
                <a:lnTo>
                  <a:pt x="183253" y="20514"/>
                </a:lnTo>
                <a:lnTo>
                  <a:pt x="175615" y="27532"/>
                </a:lnTo>
                <a:lnTo>
                  <a:pt x="170911" y="31690"/>
                </a:lnTo>
                <a:lnTo>
                  <a:pt x="160605" y="41390"/>
                </a:lnTo>
                <a:lnTo>
                  <a:pt x="148643" y="53010"/>
                </a:lnTo>
                <a:lnTo>
                  <a:pt x="143405" y="57248"/>
                </a:lnTo>
                <a:lnTo>
                  <a:pt x="137055" y="61978"/>
                </a:lnTo>
                <a:lnTo>
                  <a:pt x="121427" y="73266"/>
                </a:lnTo>
                <a:lnTo>
                  <a:pt x="101782" y="87808"/>
                </a:lnTo>
                <a:lnTo>
                  <a:pt x="93114" y="93782"/>
                </a:lnTo>
                <a:lnTo>
                  <a:pt x="85431" y="98716"/>
                </a:lnTo>
                <a:lnTo>
                  <a:pt x="78403" y="102958"/>
                </a:lnTo>
                <a:lnTo>
                  <a:pt x="71813" y="106739"/>
                </a:lnTo>
                <a:lnTo>
                  <a:pt x="59411" y="113480"/>
                </a:lnTo>
                <a:lnTo>
                  <a:pt x="41719" y="122630"/>
                </a:lnTo>
                <a:lnTo>
                  <a:pt x="32701" y="125940"/>
                </a:lnTo>
                <a:lnTo>
                  <a:pt x="28963" y="126823"/>
                </a:lnTo>
                <a:lnTo>
                  <a:pt x="23613" y="129316"/>
                </a:lnTo>
                <a:lnTo>
                  <a:pt x="17189" y="132883"/>
                </a:lnTo>
                <a:lnTo>
                  <a:pt x="10049" y="137167"/>
                </a:lnTo>
                <a:lnTo>
                  <a:pt x="5289" y="140975"/>
                </a:lnTo>
                <a:lnTo>
                  <a:pt x="2115" y="144466"/>
                </a:lnTo>
                <a:lnTo>
                  <a:pt x="0" y="147746"/>
                </a:lnTo>
                <a:lnTo>
                  <a:pt x="494" y="151837"/>
                </a:lnTo>
                <a:lnTo>
                  <a:pt x="2730" y="156470"/>
                </a:lnTo>
                <a:lnTo>
                  <a:pt x="6124" y="161463"/>
                </a:lnTo>
                <a:lnTo>
                  <a:pt x="10292" y="166698"/>
                </a:lnTo>
                <a:lnTo>
                  <a:pt x="14976" y="172092"/>
                </a:lnTo>
                <a:lnTo>
                  <a:pt x="20003" y="177593"/>
                </a:lnTo>
                <a:lnTo>
                  <a:pt x="30670" y="188786"/>
                </a:lnTo>
                <a:lnTo>
                  <a:pt x="36181" y="194437"/>
                </a:lnTo>
                <a:lnTo>
                  <a:pt x="41760" y="199158"/>
                </a:lnTo>
                <a:lnTo>
                  <a:pt x="47385" y="203257"/>
                </a:lnTo>
                <a:lnTo>
                  <a:pt x="53039" y="206942"/>
                </a:lnTo>
                <a:lnTo>
                  <a:pt x="58714" y="210352"/>
                </a:lnTo>
                <a:lnTo>
                  <a:pt x="64403" y="213577"/>
                </a:lnTo>
                <a:lnTo>
                  <a:pt x="70099" y="216680"/>
                </a:lnTo>
                <a:lnTo>
                  <a:pt x="78660" y="219701"/>
                </a:lnTo>
                <a:lnTo>
                  <a:pt x="89129" y="222668"/>
                </a:lnTo>
                <a:lnTo>
                  <a:pt x="100872" y="225598"/>
                </a:lnTo>
                <a:lnTo>
                  <a:pt x="111557" y="227551"/>
                </a:lnTo>
                <a:lnTo>
                  <a:pt x="121539" y="228854"/>
                </a:lnTo>
                <a:lnTo>
                  <a:pt x="131050" y="229722"/>
                </a:lnTo>
                <a:lnTo>
                  <a:pt x="139296" y="230300"/>
                </a:lnTo>
                <a:lnTo>
                  <a:pt x="146699" y="230686"/>
                </a:lnTo>
                <a:lnTo>
                  <a:pt x="153539" y="230944"/>
                </a:lnTo>
                <a:lnTo>
                  <a:pt x="176818" y="231306"/>
                </a:lnTo>
                <a:lnTo>
                  <a:pt x="186953" y="230404"/>
                </a:lnTo>
                <a:lnTo>
                  <a:pt x="198473" y="228850"/>
                </a:lnTo>
                <a:lnTo>
                  <a:pt x="210915" y="226862"/>
                </a:lnTo>
                <a:lnTo>
                  <a:pt x="221114" y="225537"/>
                </a:lnTo>
                <a:lnTo>
                  <a:pt x="229819" y="224653"/>
                </a:lnTo>
                <a:lnTo>
                  <a:pt x="237527" y="224064"/>
                </a:lnTo>
                <a:lnTo>
                  <a:pt x="244571" y="222719"/>
                </a:lnTo>
                <a:lnTo>
                  <a:pt x="251172" y="220869"/>
                </a:lnTo>
                <a:lnTo>
                  <a:pt x="257478" y="218684"/>
                </a:lnTo>
                <a:lnTo>
                  <a:pt x="263586" y="216275"/>
                </a:lnTo>
                <a:lnTo>
                  <a:pt x="269564" y="213716"/>
                </a:lnTo>
                <a:lnTo>
                  <a:pt x="275454" y="211058"/>
                </a:lnTo>
                <a:lnTo>
                  <a:pt x="284538" y="208104"/>
                </a:lnTo>
                <a:lnTo>
                  <a:pt x="295806" y="20574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SMARTPenAnnotation133"/>
          <p:cNvSpPr/>
          <p:nvPr/>
        </p:nvSpPr>
        <p:spPr bwMode="auto">
          <a:xfrm>
            <a:off x="5214937" y="4440554"/>
            <a:ext cx="171146" cy="334329"/>
          </a:xfrm>
          <a:custGeom>
            <a:avLst/>
            <a:gdLst/>
            <a:ahLst/>
            <a:cxnLst/>
            <a:rect l="0" t="0" r="0" b="0"/>
            <a:pathLst>
              <a:path w="171146" h="334329">
                <a:moveTo>
                  <a:pt x="0" y="0"/>
                </a:moveTo>
                <a:lnTo>
                  <a:pt x="20151" y="20152"/>
                </a:lnTo>
                <a:lnTo>
                  <a:pt x="22007" y="23912"/>
                </a:lnTo>
                <a:lnTo>
                  <a:pt x="25571" y="38306"/>
                </a:lnTo>
                <a:lnTo>
                  <a:pt x="27525" y="43635"/>
                </a:lnTo>
                <a:lnTo>
                  <a:pt x="29780" y="49093"/>
                </a:lnTo>
                <a:lnTo>
                  <a:pt x="31283" y="55589"/>
                </a:lnTo>
                <a:lnTo>
                  <a:pt x="32286" y="62777"/>
                </a:lnTo>
                <a:lnTo>
                  <a:pt x="32954" y="70426"/>
                </a:lnTo>
                <a:lnTo>
                  <a:pt x="33399" y="78384"/>
                </a:lnTo>
                <a:lnTo>
                  <a:pt x="33894" y="94845"/>
                </a:lnTo>
                <a:lnTo>
                  <a:pt x="34978" y="103235"/>
                </a:lnTo>
                <a:lnTo>
                  <a:pt x="36654" y="111686"/>
                </a:lnTo>
                <a:lnTo>
                  <a:pt x="38724" y="120178"/>
                </a:lnTo>
                <a:lnTo>
                  <a:pt x="40103" y="128696"/>
                </a:lnTo>
                <a:lnTo>
                  <a:pt x="41023" y="137233"/>
                </a:lnTo>
                <a:lnTo>
                  <a:pt x="41636" y="145781"/>
                </a:lnTo>
                <a:lnTo>
                  <a:pt x="42318" y="188299"/>
                </a:lnTo>
                <a:lnTo>
                  <a:pt x="42499" y="216973"/>
                </a:lnTo>
                <a:lnTo>
                  <a:pt x="41668" y="237041"/>
                </a:lnTo>
                <a:lnTo>
                  <a:pt x="40161" y="251373"/>
                </a:lnTo>
                <a:lnTo>
                  <a:pt x="38204" y="261879"/>
                </a:lnTo>
                <a:lnTo>
                  <a:pt x="36899" y="270789"/>
                </a:lnTo>
                <a:lnTo>
                  <a:pt x="36030" y="278633"/>
                </a:lnTo>
                <a:lnTo>
                  <a:pt x="35450" y="285769"/>
                </a:lnTo>
                <a:lnTo>
                  <a:pt x="34111" y="290525"/>
                </a:lnTo>
                <a:lnTo>
                  <a:pt x="32265" y="293696"/>
                </a:lnTo>
                <a:lnTo>
                  <a:pt x="30083" y="295810"/>
                </a:lnTo>
                <a:lnTo>
                  <a:pt x="28628" y="296267"/>
                </a:lnTo>
                <a:lnTo>
                  <a:pt x="27658" y="295619"/>
                </a:lnTo>
                <a:lnTo>
                  <a:pt x="27011" y="294234"/>
                </a:lnTo>
                <a:lnTo>
                  <a:pt x="26293" y="287616"/>
                </a:lnTo>
                <a:lnTo>
                  <a:pt x="25973" y="278325"/>
                </a:lnTo>
                <a:lnTo>
                  <a:pt x="25752" y="251235"/>
                </a:lnTo>
                <a:lnTo>
                  <a:pt x="26693" y="243691"/>
                </a:lnTo>
                <a:lnTo>
                  <a:pt x="28272" y="234851"/>
                </a:lnTo>
                <a:lnTo>
                  <a:pt x="30278" y="225147"/>
                </a:lnTo>
                <a:lnTo>
                  <a:pt x="35047" y="204206"/>
                </a:lnTo>
                <a:lnTo>
                  <a:pt x="37652" y="193287"/>
                </a:lnTo>
                <a:lnTo>
                  <a:pt x="42247" y="183151"/>
                </a:lnTo>
                <a:lnTo>
                  <a:pt x="48167" y="173536"/>
                </a:lnTo>
                <a:lnTo>
                  <a:pt x="54971" y="164268"/>
                </a:lnTo>
                <a:lnTo>
                  <a:pt x="60460" y="158090"/>
                </a:lnTo>
                <a:lnTo>
                  <a:pt x="65072" y="153971"/>
                </a:lnTo>
                <a:lnTo>
                  <a:pt x="69098" y="151225"/>
                </a:lnTo>
                <a:lnTo>
                  <a:pt x="74641" y="148442"/>
                </a:lnTo>
                <a:lnTo>
                  <a:pt x="81193" y="145634"/>
                </a:lnTo>
                <a:lnTo>
                  <a:pt x="88419" y="142810"/>
                </a:lnTo>
                <a:lnTo>
                  <a:pt x="94188" y="140927"/>
                </a:lnTo>
                <a:lnTo>
                  <a:pt x="98987" y="139671"/>
                </a:lnTo>
                <a:lnTo>
                  <a:pt x="103139" y="138834"/>
                </a:lnTo>
                <a:lnTo>
                  <a:pt x="108765" y="138276"/>
                </a:lnTo>
                <a:lnTo>
                  <a:pt x="115372" y="137905"/>
                </a:lnTo>
                <a:lnTo>
                  <a:pt x="122635" y="137657"/>
                </a:lnTo>
                <a:lnTo>
                  <a:pt x="129382" y="138444"/>
                </a:lnTo>
                <a:lnTo>
                  <a:pt x="135784" y="139921"/>
                </a:lnTo>
                <a:lnTo>
                  <a:pt x="141958" y="141858"/>
                </a:lnTo>
                <a:lnTo>
                  <a:pt x="147979" y="144102"/>
                </a:lnTo>
                <a:lnTo>
                  <a:pt x="153898" y="146551"/>
                </a:lnTo>
                <a:lnTo>
                  <a:pt x="159749" y="149136"/>
                </a:lnTo>
                <a:lnTo>
                  <a:pt x="163649" y="152764"/>
                </a:lnTo>
                <a:lnTo>
                  <a:pt x="166249" y="157088"/>
                </a:lnTo>
                <a:lnTo>
                  <a:pt x="169139" y="166020"/>
                </a:lnTo>
                <a:lnTo>
                  <a:pt x="170423" y="173164"/>
                </a:lnTo>
                <a:lnTo>
                  <a:pt x="170994" y="182055"/>
                </a:lnTo>
                <a:lnTo>
                  <a:pt x="171145" y="187092"/>
                </a:lnTo>
                <a:lnTo>
                  <a:pt x="170295" y="194261"/>
                </a:lnTo>
                <a:lnTo>
                  <a:pt x="168775" y="202850"/>
                </a:lnTo>
                <a:lnTo>
                  <a:pt x="166809" y="212386"/>
                </a:lnTo>
                <a:lnTo>
                  <a:pt x="164546" y="219696"/>
                </a:lnTo>
                <a:lnTo>
                  <a:pt x="162085" y="225522"/>
                </a:lnTo>
                <a:lnTo>
                  <a:pt x="159492" y="230358"/>
                </a:lnTo>
                <a:lnTo>
                  <a:pt x="155858" y="236440"/>
                </a:lnTo>
                <a:lnTo>
                  <a:pt x="146740" y="250817"/>
                </a:lnTo>
                <a:lnTo>
                  <a:pt x="140689" y="257699"/>
                </a:lnTo>
                <a:lnTo>
                  <a:pt x="133798" y="264192"/>
                </a:lnTo>
                <a:lnTo>
                  <a:pt x="126346" y="270426"/>
                </a:lnTo>
                <a:lnTo>
                  <a:pt x="119473" y="275534"/>
                </a:lnTo>
                <a:lnTo>
                  <a:pt x="112987" y="279892"/>
                </a:lnTo>
                <a:lnTo>
                  <a:pt x="99746" y="288227"/>
                </a:lnTo>
                <a:lnTo>
                  <a:pt x="84336" y="298281"/>
                </a:lnTo>
                <a:lnTo>
                  <a:pt x="75274" y="303630"/>
                </a:lnTo>
                <a:lnTo>
                  <a:pt x="65423" y="309100"/>
                </a:lnTo>
                <a:lnTo>
                  <a:pt x="55045" y="314652"/>
                </a:lnTo>
                <a:lnTo>
                  <a:pt x="47174" y="318353"/>
                </a:lnTo>
                <a:lnTo>
                  <a:pt x="40975" y="320820"/>
                </a:lnTo>
                <a:lnTo>
                  <a:pt x="35889" y="322466"/>
                </a:lnTo>
                <a:lnTo>
                  <a:pt x="30593" y="324515"/>
                </a:lnTo>
                <a:lnTo>
                  <a:pt x="25158" y="326834"/>
                </a:lnTo>
                <a:lnTo>
                  <a:pt x="0" y="33432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SMARTPenAnnotation134"/>
          <p:cNvSpPr/>
          <p:nvPr/>
        </p:nvSpPr>
        <p:spPr bwMode="auto">
          <a:xfrm>
            <a:off x="5420677" y="4536783"/>
            <a:ext cx="180024" cy="211873"/>
          </a:xfrm>
          <a:custGeom>
            <a:avLst/>
            <a:gdLst/>
            <a:ahLst/>
            <a:cxnLst/>
            <a:rect l="0" t="0" r="0" b="0"/>
            <a:pathLst>
              <a:path w="180024" h="211873">
                <a:moveTo>
                  <a:pt x="0" y="135229"/>
                </a:moveTo>
                <a:lnTo>
                  <a:pt x="13652" y="139780"/>
                </a:lnTo>
                <a:lnTo>
                  <a:pt x="18627" y="142073"/>
                </a:lnTo>
                <a:lnTo>
                  <a:pt x="22895" y="144554"/>
                </a:lnTo>
                <a:lnTo>
                  <a:pt x="26694" y="147161"/>
                </a:lnTo>
                <a:lnTo>
                  <a:pt x="31131" y="148898"/>
                </a:lnTo>
                <a:lnTo>
                  <a:pt x="35994" y="150057"/>
                </a:lnTo>
                <a:lnTo>
                  <a:pt x="41141" y="150830"/>
                </a:lnTo>
                <a:lnTo>
                  <a:pt x="46478" y="150392"/>
                </a:lnTo>
                <a:lnTo>
                  <a:pt x="51940" y="149148"/>
                </a:lnTo>
                <a:lnTo>
                  <a:pt x="57487" y="147366"/>
                </a:lnTo>
                <a:lnTo>
                  <a:pt x="62137" y="146178"/>
                </a:lnTo>
                <a:lnTo>
                  <a:pt x="66190" y="145386"/>
                </a:lnTo>
                <a:lnTo>
                  <a:pt x="69844" y="144857"/>
                </a:lnTo>
                <a:lnTo>
                  <a:pt x="73233" y="143553"/>
                </a:lnTo>
                <a:lnTo>
                  <a:pt x="76445" y="141731"/>
                </a:lnTo>
                <a:lnTo>
                  <a:pt x="79538" y="139564"/>
                </a:lnTo>
                <a:lnTo>
                  <a:pt x="82553" y="137166"/>
                </a:lnTo>
                <a:lnTo>
                  <a:pt x="85515" y="134616"/>
                </a:lnTo>
                <a:lnTo>
                  <a:pt x="88442" y="131963"/>
                </a:lnTo>
                <a:lnTo>
                  <a:pt x="96776" y="123935"/>
                </a:lnTo>
                <a:lnTo>
                  <a:pt x="101664" y="119127"/>
                </a:lnTo>
                <a:lnTo>
                  <a:pt x="105876" y="114017"/>
                </a:lnTo>
                <a:lnTo>
                  <a:pt x="109637" y="108705"/>
                </a:lnTo>
                <a:lnTo>
                  <a:pt x="113096" y="103259"/>
                </a:lnTo>
                <a:lnTo>
                  <a:pt x="116355" y="98676"/>
                </a:lnTo>
                <a:lnTo>
                  <a:pt x="119480" y="94668"/>
                </a:lnTo>
                <a:lnTo>
                  <a:pt x="122516" y="91043"/>
                </a:lnTo>
                <a:lnTo>
                  <a:pt x="125492" y="84817"/>
                </a:lnTo>
                <a:lnTo>
                  <a:pt x="128429" y="76856"/>
                </a:lnTo>
                <a:lnTo>
                  <a:pt x="131339" y="67739"/>
                </a:lnTo>
                <a:lnTo>
                  <a:pt x="133280" y="60708"/>
                </a:lnTo>
                <a:lnTo>
                  <a:pt x="134573" y="55068"/>
                </a:lnTo>
                <a:lnTo>
                  <a:pt x="135435" y="50356"/>
                </a:lnTo>
                <a:lnTo>
                  <a:pt x="135058" y="44357"/>
                </a:lnTo>
                <a:lnTo>
                  <a:pt x="133854" y="37500"/>
                </a:lnTo>
                <a:lnTo>
                  <a:pt x="132098" y="30071"/>
                </a:lnTo>
                <a:lnTo>
                  <a:pt x="129976" y="24166"/>
                </a:lnTo>
                <a:lnTo>
                  <a:pt x="127608" y="19278"/>
                </a:lnTo>
                <a:lnTo>
                  <a:pt x="125077" y="15065"/>
                </a:lnTo>
                <a:lnTo>
                  <a:pt x="122437" y="11305"/>
                </a:lnTo>
                <a:lnTo>
                  <a:pt x="119725" y="7846"/>
                </a:lnTo>
                <a:lnTo>
                  <a:pt x="116964" y="4587"/>
                </a:lnTo>
                <a:lnTo>
                  <a:pt x="114171" y="2415"/>
                </a:lnTo>
                <a:lnTo>
                  <a:pt x="111357" y="966"/>
                </a:lnTo>
                <a:lnTo>
                  <a:pt x="108528" y="0"/>
                </a:lnTo>
                <a:lnTo>
                  <a:pt x="105689" y="309"/>
                </a:lnTo>
                <a:lnTo>
                  <a:pt x="102844" y="1467"/>
                </a:lnTo>
                <a:lnTo>
                  <a:pt x="99995" y="3192"/>
                </a:lnTo>
                <a:lnTo>
                  <a:pt x="97144" y="4342"/>
                </a:lnTo>
                <a:lnTo>
                  <a:pt x="94290" y="5109"/>
                </a:lnTo>
                <a:lnTo>
                  <a:pt x="91435" y="5620"/>
                </a:lnTo>
                <a:lnTo>
                  <a:pt x="88579" y="6913"/>
                </a:lnTo>
                <a:lnTo>
                  <a:pt x="85723" y="8728"/>
                </a:lnTo>
                <a:lnTo>
                  <a:pt x="82866" y="10890"/>
                </a:lnTo>
                <a:lnTo>
                  <a:pt x="79057" y="13284"/>
                </a:lnTo>
                <a:lnTo>
                  <a:pt x="74612" y="15832"/>
                </a:lnTo>
                <a:lnTo>
                  <a:pt x="69744" y="18484"/>
                </a:lnTo>
                <a:lnTo>
                  <a:pt x="65546" y="22156"/>
                </a:lnTo>
                <a:lnTo>
                  <a:pt x="61795" y="26510"/>
                </a:lnTo>
                <a:lnTo>
                  <a:pt x="58342" y="31317"/>
                </a:lnTo>
                <a:lnTo>
                  <a:pt x="55087" y="37380"/>
                </a:lnTo>
                <a:lnTo>
                  <a:pt x="51964" y="44279"/>
                </a:lnTo>
                <a:lnTo>
                  <a:pt x="48931" y="51735"/>
                </a:lnTo>
                <a:lnTo>
                  <a:pt x="45955" y="58611"/>
                </a:lnTo>
                <a:lnTo>
                  <a:pt x="40110" y="71332"/>
                </a:lnTo>
                <a:lnTo>
                  <a:pt x="38170" y="78344"/>
                </a:lnTo>
                <a:lnTo>
                  <a:pt x="36877" y="85875"/>
                </a:lnTo>
                <a:lnTo>
                  <a:pt x="36015" y="93754"/>
                </a:lnTo>
                <a:lnTo>
                  <a:pt x="35439" y="100912"/>
                </a:lnTo>
                <a:lnTo>
                  <a:pt x="35057" y="107588"/>
                </a:lnTo>
                <a:lnTo>
                  <a:pt x="34801" y="113944"/>
                </a:lnTo>
                <a:lnTo>
                  <a:pt x="34441" y="150195"/>
                </a:lnTo>
                <a:lnTo>
                  <a:pt x="35343" y="162351"/>
                </a:lnTo>
                <a:lnTo>
                  <a:pt x="36897" y="173313"/>
                </a:lnTo>
                <a:lnTo>
                  <a:pt x="38885" y="183479"/>
                </a:lnTo>
                <a:lnTo>
                  <a:pt x="41164" y="190255"/>
                </a:lnTo>
                <a:lnTo>
                  <a:pt x="43635" y="194773"/>
                </a:lnTo>
                <a:lnTo>
                  <a:pt x="48921" y="200746"/>
                </a:lnTo>
                <a:lnTo>
                  <a:pt x="54445" y="206575"/>
                </a:lnTo>
                <a:lnTo>
                  <a:pt x="57252" y="208511"/>
                </a:lnTo>
                <a:lnTo>
                  <a:pt x="60076" y="209801"/>
                </a:lnTo>
                <a:lnTo>
                  <a:pt x="62910" y="210661"/>
                </a:lnTo>
                <a:lnTo>
                  <a:pt x="65752" y="211235"/>
                </a:lnTo>
                <a:lnTo>
                  <a:pt x="68600" y="211617"/>
                </a:lnTo>
                <a:lnTo>
                  <a:pt x="71451" y="211872"/>
                </a:lnTo>
                <a:lnTo>
                  <a:pt x="74304" y="211089"/>
                </a:lnTo>
                <a:lnTo>
                  <a:pt x="77159" y="209615"/>
                </a:lnTo>
                <a:lnTo>
                  <a:pt x="80014" y="207680"/>
                </a:lnTo>
                <a:lnTo>
                  <a:pt x="83823" y="206390"/>
                </a:lnTo>
                <a:lnTo>
                  <a:pt x="88267" y="205529"/>
                </a:lnTo>
                <a:lnTo>
                  <a:pt x="93134" y="204956"/>
                </a:lnTo>
                <a:lnTo>
                  <a:pt x="97332" y="203621"/>
                </a:lnTo>
                <a:lnTo>
                  <a:pt x="101083" y="201779"/>
                </a:lnTo>
                <a:lnTo>
                  <a:pt x="109696" y="196240"/>
                </a:lnTo>
                <a:lnTo>
                  <a:pt x="123048" y="187427"/>
                </a:lnTo>
                <a:lnTo>
                  <a:pt x="128705" y="183363"/>
                </a:lnTo>
                <a:lnTo>
                  <a:pt x="133428" y="179701"/>
                </a:lnTo>
                <a:lnTo>
                  <a:pt x="137529" y="176307"/>
                </a:lnTo>
                <a:lnTo>
                  <a:pt x="142169" y="173092"/>
                </a:lnTo>
                <a:lnTo>
                  <a:pt x="147167" y="169996"/>
                </a:lnTo>
                <a:lnTo>
                  <a:pt x="152404" y="166979"/>
                </a:lnTo>
                <a:lnTo>
                  <a:pt x="163302" y="161088"/>
                </a:lnTo>
                <a:lnTo>
                  <a:pt x="180023" y="15237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SMARTPenAnnotation135"/>
          <p:cNvSpPr/>
          <p:nvPr/>
        </p:nvSpPr>
        <p:spPr bwMode="auto">
          <a:xfrm>
            <a:off x="5806440" y="4492390"/>
            <a:ext cx="205740" cy="264004"/>
          </a:xfrm>
          <a:custGeom>
            <a:avLst/>
            <a:gdLst/>
            <a:ahLst/>
            <a:cxnLst/>
            <a:rect l="0" t="0" r="0" b="0"/>
            <a:pathLst>
              <a:path w="205740" h="264004">
                <a:moveTo>
                  <a:pt x="0" y="33889"/>
                </a:moveTo>
                <a:lnTo>
                  <a:pt x="9101" y="42992"/>
                </a:lnTo>
                <a:lnTo>
                  <a:pt x="11783" y="46625"/>
                </a:lnTo>
                <a:lnTo>
                  <a:pt x="14761" y="53202"/>
                </a:lnTo>
                <a:lnTo>
                  <a:pt x="17461" y="59147"/>
                </a:lnTo>
                <a:lnTo>
                  <a:pt x="30362" y="85718"/>
                </a:lnTo>
                <a:lnTo>
                  <a:pt x="40799" y="106771"/>
                </a:lnTo>
                <a:lnTo>
                  <a:pt x="44344" y="116768"/>
                </a:lnTo>
                <a:lnTo>
                  <a:pt x="46708" y="126289"/>
                </a:lnTo>
                <a:lnTo>
                  <a:pt x="48284" y="135494"/>
                </a:lnTo>
                <a:lnTo>
                  <a:pt x="50287" y="143536"/>
                </a:lnTo>
                <a:lnTo>
                  <a:pt x="52574" y="150802"/>
                </a:lnTo>
                <a:lnTo>
                  <a:pt x="55052" y="157552"/>
                </a:lnTo>
                <a:lnTo>
                  <a:pt x="88249" y="255810"/>
                </a:lnTo>
                <a:lnTo>
                  <a:pt x="91609" y="263331"/>
                </a:lnTo>
                <a:lnTo>
                  <a:pt x="92505" y="264003"/>
                </a:lnTo>
                <a:lnTo>
                  <a:pt x="90960" y="262210"/>
                </a:lnTo>
                <a:lnTo>
                  <a:pt x="89216" y="260398"/>
                </a:lnTo>
                <a:lnTo>
                  <a:pt x="88052" y="258237"/>
                </a:lnTo>
                <a:lnTo>
                  <a:pt x="86759" y="253297"/>
                </a:lnTo>
                <a:lnTo>
                  <a:pt x="83644" y="245387"/>
                </a:lnTo>
                <a:lnTo>
                  <a:pt x="81480" y="240610"/>
                </a:lnTo>
                <a:lnTo>
                  <a:pt x="80037" y="235521"/>
                </a:lnTo>
                <a:lnTo>
                  <a:pt x="79076" y="230223"/>
                </a:lnTo>
                <a:lnTo>
                  <a:pt x="78434" y="224786"/>
                </a:lnTo>
                <a:lnTo>
                  <a:pt x="78007" y="218304"/>
                </a:lnTo>
                <a:lnTo>
                  <a:pt x="77722" y="211125"/>
                </a:lnTo>
                <a:lnTo>
                  <a:pt x="77533" y="203482"/>
                </a:lnTo>
                <a:lnTo>
                  <a:pt x="77264" y="156318"/>
                </a:lnTo>
                <a:lnTo>
                  <a:pt x="78180" y="141226"/>
                </a:lnTo>
                <a:lnTo>
                  <a:pt x="79742" y="128307"/>
                </a:lnTo>
                <a:lnTo>
                  <a:pt x="81737" y="116837"/>
                </a:lnTo>
                <a:lnTo>
                  <a:pt x="84018" y="107285"/>
                </a:lnTo>
                <a:lnTo>
                  <a:pt x="86492" y="99013"/>
                </a:lnTo>
                <a:lnTo>
                  <a:pt x="89093" y="91592"/>
                </a:lnTo>
                <a:lnTo>
                  <a:pt x="91781" y="81883"/>
                </a:lnTo>
                <a:lnTo>
                  <a:pt x="94525" y="70648"/>
                </a:lnTo>
                <a:lnTo>
                  <a:pt x="97306" y="58395"/>
                </a:lnTo>
                <a:lnTo>
                  <a:pt x="101066" y="49274"/>
                </a:lnTo>
                <a:lnTo>
                  <a:pt x="105477" y="42241"/>
                </a:lnTo>
                <a:lnTo>
                  <a:pt x="110323" y="36600"/>
                </a:lnTo>
                <a:lnTo>
                  <a:pt x="116411" y="29982"/>
                </a:lnTo>
                <a:lnTo>
                  <a:pt x="130796" y="15008"/>
                </a:lnTo>
                <a:lnTo>
                  <a:pt x="137679" y="9872"/>
                </a:lnTo>
                <a:lnTo>
                  <a:pt x="144173" y="6448"/>
                </a:lnTo>
                <a:lnTo>
                  <a:pt x="150408" y="4165"/>
                </a:lnTo>
                <a:lnTo>
                  <a:pt x="156470" y="2643"/>
                </a:lnTo>
                <a:lnTo>
                  <a:pt x="162415" y="1629"/>
                </a:lnTo>
                <a:lnTo>
                  <a:pt x="168284" y="953"/>
                </a:lnTo>
                <a:lnTo>
                  <a:pt x="174102" y="502"/>
                </a:lnTo>
                <a:lnTo>
                  <a:pt x="179886" y="201"/>
                </a:lnTo>
                <a:lnTo>
                  <a:pt x="185646" y="0"/>
                </a:lnTo>
                <a:lnTo>
                  <a:pt x="190439" y="819"/>
                </a:lnTo>
                <a:lnTo>
                  <a:pt x="194587" y="2318"/>
                </a:lnTo>
                <a:lnTo>
                  <a:pt x="205739" y="817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SMARTPenAnnotation136"/>
          <p:cNvSpPr/>
          <p:nvPr/>
        </p:nvSpPr>
        <p:spPr bwMode="auto">
          <a:xfrm>
            <a:off x="6055042" y="4492453"/>
            <a:ext cx="154306" cy="222255"/>
          </a:xfrm>
          <a:custGeom>
            <a:avLst/>
            <a:gdLst/>
            <a:ahLst/>
            <a:cxnLst/>
            <a:rect l="0" t="0" r="0" b="0"/>
            <a:pathLst>
              <a:path w="154306" h="222255">
                <a:moveTo>
                  <a:pt x="0" y="145269"/>
                </a:moveTo>
                <a:lnTo>
                  <a:pt x="37721" y="145269"/>
                </a:lnTo>
                <a:lnTo>
                  <a:pt x="44197" y="144317"/>
                </a:lnTo>
                <a:lnTo>
                  <a:pt x="50420" y="142729"/>
                </a:lnTo>
                <a:lnTo>
                  <a:pt x="56473" y="140719"/>
                </a:lnTo>
                <a:lnTo>
                  <a:pt x="62414" y="139378"/>
                </a:lnTo>
                <a:lnTo>
                  <a:pt x="68279" y="138484"/>
                </a:lnTo>
                <a:lnTo>
                  <a:pt x="74094" y="137888"/>
                </a:lnTo>
                <a:lnTo>
                  <a:pt x="79876" y="135586"/>
                </a:lnTo>
                <a:lnTo>
                  <a:pt x="85636" y="132146"/>
                </a:lnTo>
                <a:lnTo>
                  <a:pt x="91380" y="127948"/>
                </a:lnTo>
                <a:lnTo>
                  <a:pt x="96163" y="124197"/>
                </a:lnTo>
                <a:lnTo>
                  <a:pt x="100303" y="120744"/>
                </a:lnTo>
                <a:lnTo>
                  <a:pt x="104017" y="117488"/>
                </a:lnTo>
                <a:lnTo>
                  <a:pt x="108397" y="114366"/>
                </a:lnTo>
                <a:lnTo>
                  <a:pt x="113222" y="111332"/>
                </a:lnTo>
                <a:lnTo>
                  <a:pt x="118344" y="108357"/>
                </a:lnTo>
                <a:lnTo>
                  <a:pt x="122711" y="105421"/>
                </a:lnTo>
                <a:lnTo>
                  <a:pt x="126575" y="102511"/>
                </a:lnTo>
                <a:lnTo>
                  <a:pt x="130103" y="99619"/>
                </a:lnTo>
                <a:lnTo>
                  <a:pt x="133408" y="95786"/>
                </a:lnTo>
                <a:lnTo>
                  <a:pt x="136564" y="91325"/>
                </a:lnTo>
                <a:lnTo>
                  <a:pt x="139620" y="86446"/>
                </a:lnTo>
                <a:lnTo>
                  <a:pt x="142610" y="81289"/>
                </a:lnTo>
                <a:lnTo>
                  <a:pt x="148472" y="70478"/>
                </a:lnTo>
                <a:lnTo>
                  <a:pt x="150416" y="64928"/>
                </a:lnTo>
                <a:lnTo>
                  <a:pt x="151713" y="59324"/>
                </a:lnTo>
                <a:lnTo>
                  <a:pt x="152577" y="53683"/>
                </a:lnTo>
                <a:lnTo>
                  <a:pt x="153153" y="48969"/>
                </a:lnTo>
                <a:lnTo>
                  <a:pt x="153537" y="44874"/>
                </a:lnTo>
                <a:lnTo>
                  <a:pt x="153793" y="41191"/>
                </a:lnTo>
                <a:lnTo>
                  <a:pt x="152059" y="35879"/>
                </a:lnTo>
                <a:lnTo>
                  <a:pt x="148997" y="29480"/>
                </a:lnTo>
                <a:lnTo>
                  <a:pt x="145052" y="22357"/>
                </a:lnTo>
                <a:lnTo>
                  <a:pt x="141469" y="17607"/>
                </a:lnTo>
                <a:lnTo>
                  <a:pt x="138128" y="14441"/>
                </a:lnTo>
                <a:lnTo>
                  <a:pt x="134947" y="12330"/>
                </a:lnTo>
                <a:lnTo>
                  <a:pt x="131875" y="9971"/>
                </a:lnTo>
                <a:lnTo>
                  <a:pt x="128874" y="7445"/>
                </a:lnTo>
                <a:lnTo>
                  <a:pt x="125921" y="4809"/>
                </a:lnTo>
                <a:lnTo>
                  <a:pt x="122047" y="3052"/>
                </a:lnTo>
                <a:lnTo>
                  <a:pt x="117560" y="1880"/>
                </a:lnTo>
                <a:lnTo>
                  <a:pt x="112663" y="1099"/>
                </a:lnTo>
                <a:lnTo>
                  <a:pt x="108446" y="578"/>
                </a:lnTo>
                <a:lnTo>
                  <a:pt x="104682" y="231"/>
                </a:lnTo>
                <a:lnTo>
                  <a:pt x="101221" y="0"/>
                </a:lnTo>
                <a:lnTo>
                  <a:pt x="97961" y="797"/>
                </a:lnTo>
                <a:lnTo>
                  <a:pt x="94835" y="2283"/>
                </a:lnTo>
                <a:lnTo>
                  <a:pt x="91798" y="4225"/>
                </a:lnTo>
                <a:lnTo>
                  <a:pt x="88821" y="6472"/>
                </a:lnTo>
                <a:lnTo>
                  <a:pt x="85884" y="8923"/>
                </a:lnTo>
                <a:lnTo>
                  <a:pt x="82974" y="11509"/>
                </a:lnTo>
                <a:lnTo>
                  <a:pt x="79128" y="17043"/>
                </a:lnTo>
                <a:lnTo>
                  <a:pt x="74660" y="24542"/>
                </a:lnTo>
                <a:lnTo>
                  <a:pt x="69776" y="33352"/>
                </a:lnTo>
                <a:lnTo>
                  <a:pt x="65567" y="43035"/>
                </a:lnTo>
                <a:lnTo>
                  <a:pt x="61809" y="53301"/>
                </a:lnTo>
                <a:lnTo>
                  <a:pt x="48933" y="92601"/>
                </a:lnTo>
                <a:lnTo>
                  <a:pt x="46909" y="101585"/>
                </a:lnTo>
                <a:lnTo>
                  <a:pt x="45561" y="110431"/>
                </a:lnTo>
                <a:lnTo>
                  <a:pt x="44661" y="119186"/>
                </a:lnTo>
                <a:lnTo>
                  <a:pt x="45015" y="126928"/>
                </a:lnTo>
                <a:lnTo>
                  <a:pt x="46202" y="133994"/>
                </a:lnTo>
                <a:lnTo>
                  <a:pt x="54952" y="168124"/>
                </a:lnTo>
                <a:lnTo>
                  <a:pt x="56638" y="176699"/>
                </a:lnTo>
                <a:lnTo>
                  <a:pt x="57761" y="184320"/>
                </a:lnTo>
                <a:lnTo>
                  <a:pt x="58510" y="191306"/>
                </a:lnTo>
                <a:lnTo>
                  <a:pt x="60914" y="196915"/>
                </a:lnTo>
                <a:lnTo>
                  <a:pt x="64422" y="201607"/>
                </a:lnTo>
                <a:lnTo>
                  <a:pt x="79189" y="215982"/>
                </a:lnTo>
                <a:lnTo>
                  <a:pt x="83273" y="218128"/>
                </a:lnTo>
                <a:lnTo>
                  <a:pt x="87900" y="219560"/>
                </a:lnTo>
                <a:lnTo>
                  <a:pt x="92890" y="220513"/>
                </a:lnTo>
                <a:lnTo>
                  <a:pt x="98122" y="221149"/>
                </a:lnTo>
                <a:lnTo>
                  <a:pt x="103515" y="221573"/>
                </a:lnTo>
                <a:lnTo>
                  <a:pt x="109015" y="221856"/>
                </a:lnTo>
                <a:lnTo>
                  <a:pt x="120206" y="222170"/>
                </a:lnTo>
                <a:lnTo>
                  <a:pt x="125857" y="222254"/>
                </a:lnTo>
                <a:lnTo>
                  <a:pt x="131530" y="221357"/>
                </a:lnTo>
                <a:lnTo>
                  <a:pt x="137216" y="219807"/>
                </a:lnTo>
                <a:lnTo>
                  <a:pt x="154305" y="21384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3" name="SMARTPenAnnotation137"/>
          <p:cNvSpPr/>
          <p:nvPr/>
        </p:nvSpPr>
        <p:spPr bwMode="auto">
          <a:xfrm>
            <a:off x="6286667" y="4502945"/>
            <a:ext cx="205574" cy="219894"/>
          </a:xfrm>
          <a:custGeom>
            <a:avLst/>
            <a:gdLst/>
            <a:ahLst/>
            <a:cxnLst/>
            <a:rect l="0" t="0" r="0" b="0"/>
            <a:pathLst>
              <a:path w="205574" h="219894">
                <a:moveTo>
                  <a:pt x="128420" y="14762"/>
                </a:moveTo>
                <a:lnTo>
                  <a:pt x="114767" y="5661"/>
                </a:lnTo>
                <a:lnTo>
                  <a:pt x="109793" y="2979"/>
                </a:lnTo>
                <a:lnTo>
                  <a:pt x="105525" y="1192"/>
                </a:lnTo>
                <a:lnTo>
                  <a:pt x="101727" y="0"/>
                </a:lnTo>
                <a:lnTo>
                  <a:pt x="98242" y="158"/>
                </a:lnTo>
                <a:lnTo>
                  <a:pt x="94966" y="1216"/>
                </a:lnTo>
                <a:lnTo>
                  <a:pt x="87416" y="5208"/>
                </a:lnTo>
                <a:lnTo>
                  <a:pt x="81557" y="10450"/>
                </a:lnTo>
                <a:lnTo>
                  <a:pt x="78128" y="12840"/>
                </a:lnTo>
                <a:lnTo>
                  <a:pt x="73937" y="15385"/>
                </a:lnTo>
                <a:lnTo>
                  <a:pt x="69238" y="18035"/>
                </a:lnTo>
                <a:lnTo>
                  <a:pt x="65153" y="21707"/>
                </a:lnTo>
                <a:lnTo>
                  <a:pt x="61477" y="26059"/>
                </a:lnTo>
                <a:lnTo>
                  <a:pt x="58074" y="30866"/>
                </a:lnTo>
                <a:lnTo>
                  <a:pt x="54853" y="35023"/>
                </a:lnTo>
                <a:lnTo>
                  <a:pt x="51753" y="38747"/>
                </a:lnTo>
                <a:lnTo>
                  <a:pt x="48733" y="42182"/>
                </a:lnTo>
                <a:lnTo>
                  <a:pt x="43864" y="48282"/>
                </a:lnTo>
                <a:lnTo>
                  <a:pt x="30831" y="65220"/>
                </a:lnTo>
                <a:lnTo>
                  <a:pt x="25261" y="74118"/>
                </a:lnTo>
                <a:lnTo>
                  <a:pt x="20595" y="82908"/>
                </a:lnTo>
                <a:lnTo>
                  <a:pt x="16532" y="91625"/>
                </a:lnTo>
                <a:lnTo>
                  <a:pt x="12870" y="100294"/>
                </a:lnTo>
                <a:lnTo>
                  <a:pt x="9477" y="108931"/>
                </a:lnTo>
                <a:lnTo>
                  <a:pt x="6262" y="117546"/>
                </a:lnTo>
                <a:lnTo>
                  <a:pt x="4119" y="125195"/>
                </a:lnTo>
                <a:lnTo>
                  <a:pt x="2690" y="132199"/>
                </a:lnTo>
                <a:lnTo>
                  <a:pt x="1737" y="138774"/>
                </a:lnTo>
                <a:lnTo>
                  <a:pt x="1102" y="145061"/>
                </a:lnTo>
                <a:lnTo>
                  <a:pt x="679" y="151158"/>
                </a:lnTo>
                <a:lnTo>
                  <a:pt x="397" y="157128"/>
                </a:lnTo>
                <a:lnTo>
                  <a:pt x="84" y="173921"/>
                </a:lnTo>
                <a:lnTo>
                  <a:pt x="0" y="183733"/>
                </a:lnTo>
                <a:lnTo>
                  <a:pt x="897" y="191227"/>
                </a:lnTo>
                <a:lnTo>
                  <a:pt x="2447" y="197175"/>
                </a:lnTo>
                <a:lnTo>
                  <a:pt x="4433" y="202094"/>
                </a:lnTo>
                <a:lnTo>
                  <a:pt x="6709" y="206325"/>
                </a:lnTo>
                <a:lnTo>
                  <a:pt x="9180" y="210098"/>
                </a:lnTo>
                <a:lnTo>
                  <a:pt x="11779" y="213566"/>
                </a:lnTo>
                <a:lnTo>
                  <a:pt x="14465" y="215878"/>
                </a:lnTo>
                <a:lnTo>
                  <a:pt x="17207" y="217419"/>
                </a:lnTo>
                <a:lnTo>
                  <a:pt x="22795" y="219132"/>
                </a:lnTo>
                <a:lnTo>
                  <a:pt x="28453" y="219893"/>
                </a:lnTo>
                <a:lnTo>
                  <a:pt x="31295" y="219144"/>
                </a:lnTo>
                <a:lnTo>
                  <a:pt x="36993" y="215771"/>
                </a:lnTo>
                <a:lnTo>
                  <a:pt x="40799" y="214490"/>
                </a:lnTo>
                <a:lnTo>
                  <a:pt x="45241" y="213637"/>
                </a:lnTo>
                <a:lnTo>
                  <a:pt x="50107" y="213067"/>
                </a:lnTo>
                <a:lnTo>
                  <a:pt x="54304" y="211736"/>
                </a:lnTo>
                <a:lnTo>
                  <a:pt x="58054" y="209895"/>
                </a:lnTo>
                <a:lnTo>
                  <a:pt x="61507" y="207716"/>
                </a:lnTo>
                <a:lnTo>
                  <a:pt x="64761" y="204358"/>
                </a:lnTo>
                <a:lnTo>
                  <a:pt x="67883" y="200215"/>
                </a:lnTo>
                <a:lnTo>
                  <a:pt x="70918" y="195547"/>
                </a:lnTo>
                <a:lnTo>
                  <a:pt x="74845" y="190530"/>
                </a:lnTo>
                <a:lnTo>
                  <a:pt x="79368" y="185281"/>
                </a:lnTo>
                <a:lnTo>
                  <a:pt x="84289" y="179876"/>
                </a:lnTo>
                <a:lnTo>
                  <a:pt x="88522" y="174368"/>
                </a:lnTo>
                <a:lnTo>
                  <a:pt x="92296" y="168791"/>
                </a:lnTo>
                <a:lnTo>
                  <a:pt x="95765" y="163168"/>
                </a:lnTo>
                <a:lnTo>
                  <a:pt x="98078" y="157514"/>
                </a:lnTo>
                <a:lnTo>
                  <a:pt x="99619" y="151841"/>
                </a:lnTo>
                <a:lnTo>
                  <a:pt x="100647" y="146153"/>
                </a:lnTo>
                <a:lnTo>
                  <a:pt x="102284" y="139503"/>
                </a:lnTo>
                <a:lnTo>
                  <a:pt x="104329" y="132213"/>
                </a:lnTo>
                <a:lnTo>
                  <a:pt x="106645" y="124495"/>
                </a:lnTo>
                <a:lnTo>
                  <a:pt x="109140" y="117445"/>
                </a:lnTo>
                <a:lnTo>
                  <a:pt x="111757" y="110840"/>
                </a:lnTo>
                <a:lnTo>
                  <a:pt x="114453" y="104532"/>
                </a:lnTo>
                <a:lnTo>
                  <a:pt x="116252" y="97469"/>
                </a:lnTo>
                <a:lnTo>
                  <a:pt x="117451" y="89902"/>
                </a:lnTo>
                <a:lnTo>
                  <a:pt x="118250" y="82001"/>
                </a:lnTo>
                <a:lnTo>
                  <a:pt x="119734" y="74828"/>
                </a:lnTo>
                <a:lnTo>
                  <a:pt x="121677" y="68141"/>
                </a:lnTo>
                <a:lnTo>
                  <a:pt x="123925" y="61778"/>
                </a:lnTo>
                <a:lnTo>
                  <a:pt x="125423" y="55631"/>
                </a:lnTo>
                <a:lnTo>
                  <a:pt x="126422" y="49628"/>
                </a:lnTo>
                <a:lnTo>
                  <a:pt x="127088" y="43721"/>
                </a:lnTo>
                <a:lnTo>
                  <a:pt x="127532" y="38830"/>
                </a:lnTo>
                <a:lnTo>
                  <a:pt x="127828" y="34618"/>
                </a:lnTo>
                <a:lnTo>
                  <a:pt x="128025" y="30856"/>
                </a:lnTo>
                <a:lnTo>
                  <a:pt x="128245" y="24138"/>
                </a:lnTo>
                <a:lnTo>
                  <a:pt x="128342" y="19882"/>
                </a:lnTo>
                <a:lnTo>
                  <a:pt x="128405" y="24911"/>
                </a:lnTo>
                <a:lnTo>
                  <a:pt x="128417" y="39627"/>
                </a:lnTo>
                <a:lnTo>
                  <a:pt x="129371" y="46578"/>
                </a:lnTo>
                <a:lnTo>
                  <a:pt x="130959" y="55023"/>
                </a:lnTo>
                <a:lnTo>
                  <a:pt x="132970" y="64463"/>
                </a:lnTo>
                <a:lnTo>
                  <a:pt x="135263" y="72661"/>
                </a:lnTo>
                <a:lnTo>
                  <a:pt x="137745" y="80031"/>
                </a:lnTo>
                <a:lnTo>
                  <a:pt x="140351" y="86850"/>
                </a:lnTo>
                <a:lnTo>
                  <a:pt x="142089" y="93301"/>
                </a:lnTo>
                <a:lnTo>
                  <a:pt x="143248" y="99506"/>
                </a:lnTo>
                <a:lnTo>
                  <a:pt x="144021" y="105548"/>
                </a:lnTo>
                <a:lnTo>
                  <a:pt x="145488" y="111481"/>
                </a:lnTo>
                <a:lnTo>
                  <a:pt x="147419" y="117342"/>
                </a:lnTo>
                <a:lnTo>
                  <a:pt x="149658" y="123153"/>
                </a:lnTo>
                <a:lnTo>
                  <a:pt x="153056" y="127980"/>
                </a:lnTo>
                <a:lnTo>
                  <a:pt x="157227" y="132151"/>
                </a:lnTo>
                <a:lnTo>
                  <a:pt x="161912" y="135884"/>
                </a:lnTo>
                <a:lnTo>
                  <a:pt x="165988" y="140278"/>
                </a:lnTo>
                <a:lnTo>
                  <a:pt x="169658" y="145112"/>
                </a:lnTo>
                <a:lnTo>
                  <a:pt x="173057" y="150239"/>
                </a:lnTo>
                <a:lnTo>
                  <a:pt x="178181" y="154611"/>
                </a:lnTo>
                <a:lnTo>
                  <a:pt x="184454" y="158477"/>
                </a:lnTo>
                <a:lnTo>
                  <a:pt x="205573" y="16906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SMARTPenAnnotation138"/>
          <p:cNvSpPr/>
          <p:nvPr/>
        </p:nvSpPr>
        <p:spPr bwMode="auto">
          <a:xfrm>
            <a:off x="6543732" y="4325826"/>
            <a:ext cx="171394" cy="380477"/>
          </a:xfrm>
          <a:custGeom>
            <a:avLst/>
            <a:gdLst/>
            <a:ahLst/>
            <a:cxnLst/>
            <a:rect l="0" t="0" r="0" b="0"/>
            <a:pathLst>
              <a:path w="171394" h="380477">
                <a:moveTo>
                  <a:pt x="111385" y="209026"/>
                </a:moveTo>
                <a:lnTo>
                  <a:pt x="106834" y="199925"/>
                </a:lnTo>
                <a:lnTo>
                  <a:pt x="102060" y="192916"/>
                </a:lnTo>
                <a:lnTo>
                  <a:pt x="99453" y="189713"/>
                </a:lnTo>
                <a:lnTo>
                  <a:pt x="96763" y="187579"/>
                </a:lnTo>
                <a:lnTo>
                  <a:pt x="94017" y="186155"/>
                </a:lnTo>
                <a:lnTo>
                  <a:pt x="91234" y="185206"/>
                </a:lnTo>
                <a:lnTo>
                  <a:pt x="88426" y="185526"/>
                </a:lnTo>
                <a:lnTo>
                  <a:pt x="85602" y="186692"/>
                </a:lnTo>
                <a:lnTo>
                  <a:pt x="82766" y="188422"/>
                </a:lnTo>
                <a:lnTo>
                  <a:pt x="79923" y="189575"/>
                </a:lnTo>
                <a:lnTo>
                  <a:pt x="77076" y="190344"/>
                </a:lnTo>
                <a:lnTo>
                  <a:pt x="74225" y="190856"/>
                </a:lnTo>
                <a:lnTo>
                  <a:pt x="71371" y="192150"/>
                </a:lnTo>
                <a:lnTo>
                  <a:pt x="68517" y="193965"/>
                </a:lnTo>
                <a:lnTo>
                  <a:pt x="65662" y="196128"/>
                </a:lnTo>
                <a:lnTo>
                  <a:pt x="61853" y="199475"/>
                </a:lnTo>
                <a:lnTo>
                  <a:pt x="57409" y="203611"/>
                </a:lnTo>
                <a:lnTo>
                  <a:pt x="52541" y="208274"/>
                </a:lnTo>
                <a:lnTo>
                  <a:pt x="47391" y="214239"/>
                </a:lnTo>
                <a:lnTo>
                  <a:pt x="42052" y="221074"/>
                </a:lnTo>
                <a:lnTo>
                  <a:pt x="36588" y="228489"/>
                </a:lnTo>
                <a:lnTo>
                  <a:pt x="31041" y="235336"/>
                </a:lnTo>
                <a:lnTo>
                  <a:pt x="25437" y="241806"/>
                </a:lnTo>
                <a:lnTo>
                  <a:pt x="19796" y="248025"/>
                </a:lnTo>
                <a:lnTo>
                  <a:pt x="15083" y="254075"/>
                </a:lnTo>
                <a:lnTo>
                  <a:pt x="10989" y="260014"/>
                </a:lnTo>
                <a:lnTo>
                  <a:pt x="7307" y="265878"/>
                </a:lnTo>
                <a:lnTo>
                  <a:pt x="3216" y="277474"/>
                </a:lnTo>
                <a:lnTo>
                  <a:pt x="1397" y="288977"/>
                </a:lnTo>
                <a:lnTo>
                  <a:pt x="589" y="300440"/>
                </a:lnTo>
                <a:lnTo>
                  <a:pt x="230" y="311885"/>
                </a:lnTo>
                <a:lnTo>
                  <a:pt x="0" y="334754"/>
                </a:lnTo>
                <a:lnTo>
                  <a:pt x="933" y="341422"/>
                </a:lnTo>
                <a:lnTo>
                  <a:pt x="2508" y="348725"/>
                </a:lnTo>
                <a:lnTo>
                  <a:pt x="4510" y="356451"/>
                </a:lnTo>
                <a:lnTo>
                  <a:pt x="9275" y="367576"/>
                </a:lnTo>
                <a:lnTo>
                  <a:pt x="11879" y="371876"/>
                </a:lnTo>
                <a:lnTo>
                  <a:pt x="14568" y="374743"/>
                </a:lnTo>
                <a:lnTo>
                  <a:pt x="17313" y="376654"/>
                </a:lnTo>
                <a:lnTo>
                  <a:pt x="20095" y="377928"/>
                </a:lnTo>
                <a:lnTo>
                  <a:pt x="22902" y="378777"/>
                </a:lnTo>
                <a:lnTo>
                  <a:pt x="25727" y="379344"/>
                </a:lnTo>
                <a:lnTo>
                  <a:pt x="28562" y="379721"/>
                </a:lnTo>
                <a:lnTo>
                  <a:pt x="32358" y="379973"/>
                </a:lnTo>
                <a:lnTo>
                  <a:pt x="36793" y="380141"/>
                </a:lnTo>
                <a:lnTo>
                  <a:pt x="41654" y="380253"/>
                </a:lnTo>
                <a:lnTo>
                  <a:pt x="45847" y="379375"/>
                </a:lnTo>
                <a:lnTo>
                  <a:pt x="49596" y="377837"/>
                </a:lnTo>
                <a:lnTo>
                  <a:pt x="53048" y="375859"/>
                </a:lnTo>
                <a:lnTo>
                  <a:pt x="56301" y="373588"/>
                </a:lnTo>
                <a:lnTo>
                  <a:pt x="59422" y="371121"/>
                </a:lnTo>
                <a:lnTo>
                  <a:pt x="62456" y="368525"/>
                </a:lnTo>
                <a:lnTo>
                  <a:pt x="66383" y="364889"/>
                </a:lnTo>
                <a:lnTo>
                  <a:pt x="75827" y="355768"/>
                </a:lnTo>
                <a:lnTo>
                  <a:pt x="81012" y="348765"/>
                </a:lnTo>
                <a:lnTo>
                  <a:pt x="86374" y="340285"/>
                </a:lnTo>
                <a:lnTo>
                  <a:pt x="91854" y="330822"/>
                </a:lnTo>
                <a:lnTo>
                  <a:pt x="96459" y="321656"/>
                </a:lnTo>
                <a:lnTo>
                  <a:pt x="100482" y="312688"/>
                </a:lnTo>
                <a:lnTo>
                  <a:pt x="104117" y="303851"/>
                </a:lnTo>
                <a:lnTo>
                  <a:pt x="107492" y="295103"/>
                </a:lnTo>
                <a:lnTo>
                  <a:pt x="113782" y="277763"/>
                </a:lnTo>
                <a:lnTo>
                  <a:pt x="115841" y="269138"/>
                </a:lnTo>
                <a:lnTo>
                  <a:pt x="117213" y="260531"/>
                </a:lnTo>
                <a:lnTo>
                  <a:pt x="118128" y="251935"/>
                </a:lnTo>
                <a:lnTo>
                  <a:pt x="118738" y="238584"/>
                </a:lnTo>
                <a:lnTo>
                  <a:pt x="119416" y="203431"/>
                </a:lnTo>
                <a:lnTo>
                  <a:pt x="120549" y="187198"/>
                </a:lnTo>
                <a:lnTo>
                  <a:pt x="122257" y="172567"/>
                </a:lnTo>
                <a:lnTo>
                  <a:pt x="124348" y="159003"/>
                </a:lnTo>
                <a:lnTo>
                  <a:pt x="125743" y="140435"/>
                </a:lnTo>
                <a:lnTo>
                  <a:pt x="126671" y="118531"/>
                </a:lnTo>
                <a:lnTo>
                  <a:pt x="128285" y="41993"/>
                </a:lnTo>
                <a:lnTo>
                  <a:pt x="128524" y="0"/>
                </a:lnTo>
                <a:lnTo>
                  <a:pt x="128529" y="11621"/>
                </a:lnTo>
                <a:lnTo>
                  <a:pt x="128530" y="47246"/>
                </a:lnTo>
                <a:lnTo>
                  <a:pt x="135911" y="227706"/>
                </a:lnTo>
                <a:lnTo>
                  <a:pt x="137260" y="245292"/>
                </a:lnTo>
                <a:lnTo>
                  <a:pt x="139113" y="260826"/>
                </a:lnTo>
                <a:lnTo>
                  <a:pt x="141301" y="274992"/>
                </a:lnTo>
                <a:lnTo>
                  <a:pt x="144664" y="290151"/>
                </a:lnTo>
                <a:lnTo>
                  <a:pt x="148811" y="305972"/>
                </a:lnTo>
                <a:lnTo>
                  <a:pt x="171393" y="38047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5" name="SMARTPenAnnotation139"/>
          <p:cNvSpPr/>
          <p:nvPr/>
        </p:nvSpPr>
        <p:spPr bwMode="auto">
          <a:xfrm>
            <a:off x="6830693" y="4485263"/>
            <a:ext cx="210188" cy="569460"/>
          </a:xfrm>
          <a:custGeom>
            <a:avLst/>
            <a:gdLst/>
            <a:ahLst/>
            <a:cxnLst/>
            <a:rect l="0" t="0" r="0" b="0"/>
            <a:pathLst>
              <a:path w="210188" h="569460">
                <a:moveTo>
                  <a:pt x="13019" y="41016"/>
                </a:moveTo>
                <a:lnTo>
                  <a:pt x="8469" y="45568"/>
                </a:lnTo>
                <a:lnTo>
                  <a:pt x="7128" y="47860"/>
                </a:lnTo>
                <a:lnTo>
                  <a:pt x="5638" y="52948"/>
                </a:lnTo>
                <a:lnTo>
                  <a:pt x="3730" y="67786"/>
                </a:lnTo>
                <a:lnTo>
                  <a:pt x="0" y="87839"/>
                </a:lnTo>
                <a:lnTo>
                  <a:pt x="248" y="105006"/>
                </a:lnTo>
                <a:lnTo>
                  <a:pt x="3533" y="119939"/>
                </a:lnTo>
                <a:lnTo>
                  <a:pt x="8168" y="136101"/>
                </a:lnTo>
                <a:lnTo>
                  <a:pt x="13403" y="150269"/>
                </a:lnTo>
                <a:lnTo>
                  <a:pt x="16133" y="156714"/>
                </a:lnTo>
                <a:lnTo>
                  <a:pt x="18905" y="160058"/>
                </a:lnTo>
                <a:lnTo>
                  <a:pt x="21705" y="161335"/>
                </a:lnTo>
                <a:lnTo>
                  <a:pt x="27358" y="161166"/>
                </a:lnTo>
                <a:lnTo>
                  <a:pt x="33044" y="161092"/>
                </a:lnTo>
                <a:lnTo>
                  <a:pt x="35894" y="160119"/>
                </a:lnTo>
                <a:lnTo>
                  <a:pt x="41601" y="156499"/>
                </a:lnTo>
                <a:lnTo>
                  <a:pt x="47312" y="151715"/>
                </a:lnTo>
                <a:lnTo>
                  <a:pt x="50169" y="149105"/>
                </a:lnTo>
                <a:lnTo>
                  <a:pt x="55882" y="141126"/>
                </a:lnTo>
                <a:lnTo>
                  <a:pt x="58740" y="136331"/>
                </a:lnTo>
                <a:lnTo>
                  <a:pt x="62549" y="129325"/>
                </a:lnTo>
                <a:lnTo>
                  <a:pt x="71863" y="111380"/>
                </a:lnTo>
                <a:lnTo>
                  <a:pt x="76061" y="102213"/>
                </a:lnTo>
                <a:lnTo>
                  <a:pt x="79812" y="93244"/>
                </a:lnTo>
                <a:lnTo>
                  <a:pt x="83265" y="84408"/>
                </a:lnTo>
                <a:lnTo>
                  <a:pt x="89642" y="69509"/>
                </a:lnTo>
                <a:lnTo>
                  <a:pt x="95651" y="56538"/>
                </a:lnTo>
                <a:lnTo>
                  <a:pt x="110143" y="26892"/>
                </a:lnTo>
                <a:lnTo>
                  <a:pt x="113335" y="17912"/>
                </a:lnTo>
                <a:lnTo>
                  <a:pt x="114187" y="14183"/>
                </a:lnTo>
                <a:lnTo>
                  <a:pt x="117672" y="7501"/>
                </a:lnTo>
                <a:lnTo>
                  <a:pt x="119935" y="4385"/>
                </a:lnTo>
                <a:lnTo>
                  <a:pt x="122396" y="2308"/>
                </a:lnTo>
                <a:lnTo>
                  <a:pt x="124990" y="924"/>
                </a:lnTo>
                <a:lnTo>
                  <a:pt x="127672" y="0"/>
                </a:lnTo>
                <a:lnTo>
                  <a:pt x="129459" y="338"/>
                </a:lnTo>
                <a:lnTo>
                  <a:pt x="130651" y="1515"/>
                </a:lnTo>
                <a:lnTo>
                  <a:pt x="131446" y="3252"/>
                </a:lnTo>
                <a:lnTo>
                  <a:pt x="132328" y="7722"/>
                </a:lnTo>
                <a:lnTo>
                  <a:pt x="133673" y="18599"/>
                </a:lnTo>
                <a:lnTo>
                  <a:pt x="144925" y="102929"/>
                </a:lnTo>
                <a:lnTo>
                  <a:pt x="155985" y="193582"/>
                </a:lnTo>
                <a:lnTo>
                  <a:pt x="161649" y="229473"/>
                </a:lnTo>
                <a:lnTo>
                  <a:pt x="164493" y="257142"/>
                </a:lnTo>
                <a:lnTo>
                  <a:pt x="170193" y="331065"/>
                </a:lnTo>
                <a:lnTo>
                  <a:pt x="171142" y="361064"/>
                </a:lnTo>
                <a:lnTo>
                  <a:pt x="170822" y="384875"/>
                </a:lnTo>
                <a:lnTo>
                  <a:pt x="169655" y="404558"/>
                </a:lnTo>
                <a:lnTo>
                  <a:pt x="167927" y="425300"/>
                </a:lnTo>
                <a:lnTo>
                  <a:pt x="163463" y="468666"/>
                </a:lnTo>
                <a:lnTo>
                  <a:pt x="160941" y="485184"/>
                </a:lnTo>
                <a:lnTo>
                  <a:pt x="158305" y="498101"/>
                </a:lnTo>
                <a:lnTo>
                  <a:pt x="155597" y="508617"/>
                </a:lnTo>
                <a:lnTo>
                  <a:pt x="151886" y="519438"/>
                </a:lnTo>
                <a:lnTo>
                  <a:pt x="147507" y="530462"/>
                </a:lnTo>
                <a:lnTo>
                  <a:pt x="142682" y="541621"/>
                </a:lnTo>
                <a:lnTo>
                  <a:pt x="138514" y="550013"/>
                </a:lnTo>
                <a:lnTo>
                  <a:pt x="134782" y="556560"/>
                </a:lnTo>
                <a:lnTo>
                  <a:pt x="131342" y="561877"/>
                </a:lnTo>
                <a:lnTo>
                  <a:pt x="127144" y="565422"/>
                </a:lnTo>
                <a:lnTo>
                  <a:pt x="122439" y="567785"/>
                </a:lnTo>
                <a:lnTo>
                  <a:pt x="117399" y="569361"/>
                </a:lnTo>
                <a:lnTo>
                  <a:pt x="113085" y="569459"/>
                </a:lnTo>
                <a:lnTo>
                  <a:pt x="109257" y="568571"/>
                </a:lnTo>
                <a:lnTo>
                  <a:pt x="105753" y="567027"/>
                </a:lnTo>
                <a:lnTo>
                  <a:pt x="99320" y="562772"/>
                </a:lnTo>
                <a:lnTo>
                  <a:pt x="96270" y="560303"/>
                </a:lnTo>
                <a:lnTo>
                  <a:pt x="92332" y="555801"/>
                </a:lnTo>
                <a:lnTo>
                  <a:pt x="87802" y="549941"/>
                </a:lnTo>
                <a:lnTo>
                  <a:pt x="82878" y="543177"/>
                </a:lnTo>
                <a:lnTo>
                  <a:pt x="72325" y="528042"/>
                </a:lnTo>
                <a:lnTo>
                  <a:pt x="66844" y="520005"/>
                </a:lnTo>
                <a:lnTo>
                  <a:pt x="62237" y="511789"/>
                </a:lnTo>
                <a:lnTo>
                  <a:pt x="58213" y="503456"/>
                </a:lnTo>
                <a:lnTo>
                  <a:pt x="54578" y="495041"/>
                </a:lnTo>
                <a:lnTo>
                  <a:pt x="51203" y="485622"/>
                </a:lnTo>
                <a:lnTo>
                  <a:pt x="48000" y="475533"/>
                </a:lnTo>
                <a:lnTo>
                  <a:pt x="44912" y="464996"/>
                </a:lnTo>
                <a:lnTo>
                  <a:pt x="42854" y="454163"/>
                </a:lnTo>
                <a:lnTo>
                  <a:pt x="41482" y="443130"/>
                </a:lnTo>
                <a:lnTo>
                  <a:pt x="40567" y="431965"/>
                </a:lnTo>
                <a:lnTo>
                  <a:pt x="39957" y="420711"/>
                </a:lnTo>
                <a:lnTo>
                  <a:pt x="39279" y="398047"/>
                </a:lnTo>
                <a:lnTo>
                  <a:pt x="40051" y="386670"/>
                </a:lnTo>
                <a:lnTo>
                  <a:pt x="41517" y="375274"/>
                </a:lnTo>
                <a:lnTo>
                  <a:pt x="43448" y="363868"/>
                </a:lnTo>
                <a:lnTo>
                  <a:pt x="45688" y="352453"/>
                </a:lnTo>
                <a:lnTo>
                  <a:pt x="50716" y="329611"/>
                </a:lnTo>
                <a:lnTo>
                  <a:pt x="53390" y="319137"/>
                </a:lnTo>
                <a:lnTo>
                  <a:pt x="56126" y="309298"/>
                </a:lnTo>
                <a:lnTo>
                  <a:pt x="58902" y="299881"/>
                </a:lnTo>
                <a:lnTo>
                  <a:pt x="64526" y="279257"/>
                </a:lnTo>
                <a:lnTo>
                  <a:pt x="67360" y="268424"/>
                </a:lnTo>
                <a:lnTo>
                  <a:pt x="71154" y="259296"/>
                </a:lnTo>
                <a:lnTo>
                  <a:pt x="75588" y="251307"/>
                </a:lnTo>
                <a:lnTo>
                  <a:pt x="80450" y="244075"/>
                </a:lnTo>
                <a:lnTo>
                  <a:pt x="85595" y="237349"/>
                </a:lnTo>
                <a:lnTo>
                  <a:pt x="90931" y="230960"/>
                </a:lnTo>
                <a:lnTo>
                  <a:pt x="96393" y="224795"/>
                </a:lnTo>
                <a:lnTo>
                  <a:pt x="101939" y="219733"/>
                </a:lnTo>
                <a:lnTo>
                  <a:pt x="107541" y="215406"/>
                </a:lnTo>
                <a:lnTo>
                  <a:pt x="113182" y="211569"/>
                </a:lnTo>
                <a:lnTo>
                  <a:pt x="118847" y="208058"/>
                </a:lnTo>
                <a:lnTo>
                  <a:pt x="124528" y="204765"/>
                </a:lnTo>
                <a:lnTo>
                  <a:pt x="130221" y="201617"/>
                </a:lnTo>
                <a:lnTo>
                  <a:pt x="134969" y="199519"/>
                </a:lnTo>
                <a:lnTo>
                  <a:pt x="139086" y="198120"/>
                </a:lnTo>
                <a:lnTo>
                  <a:pt x="142784" y="197187"/>
                </a:lnTo>
                <a:lnTo>
                  <a:pt x="148107" y="197518"/>
                </a:lnTo>
                <a:lnTo>
                  <a:pt x="154513" y="198691"/>
                </a:lnTo>
                <a:lnTo>
                  <a:pt x="161641" y="200425"/>
                </a:lnTo>
                <a:lnTo>
                  <a:pt x="167345" y="202534"/>
                </a:lnTo>
                <a:lnTo>
                  <a:pt x="172101" y="204892"/>
                </a:lnTo>
                <a:lnTo>
                  <a:pt x="176224" y="207417"/>
                </a:lnTo>
                <a:lnTo>
                  <a:pt x="180877" y="210053"/>
                </a:lnTo>
                <a:lnTo>
                  <a:pt x="191128" y="215521"/>
                </a:lnTo>
                <a:lnTo>
                  <a:pt x="195576" y="217361"/>
                </a:lnTo>
                <a:lnTo>
                  <a:pt x="199494" y="218587"/>
                </a:lnTo>
                <a:lnTo>
                  <a:pt x="210187" y="22103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SMARTPenAnnotation140"/>
          <p:cNvSpPr/>
          <p:nvPr/>
        </p:nvSpPr>
        <p:spPr bwMode="auto">
          <a:xfrm>
            <a:off x="7375207" y="4303395"/>
            <a:ext cx="8574" cy="411481"/>
          </a:xfrm>
          <a:custGeom>
            <a:avLst/>
            <a:gdLst/>
            <a:ahLst/>
            <a:cxnLst/>
            <a:rect l="0" t="0" r="0" b="0"/>
            <a:pathLst>
              <a:path w="8574" h="411481">
                <a:moveTo>
                  <a:pt x="8573" y="0"/>
                </a:moveTo>
                <a:lnTo>
                  <a:pt x="8573" y="41140"/>
                </a:lnTo>
                <a:lnTo>
                  <a:pt x="7620" y="50287"/>
                </a:lnTo>
                <a:lnTo>
                  <a:pt x="4021" y="75690"/>
                </a:lnTo>
                <a:lnTo>
                  <a:pt x="2681" y="96180"/>
                </a:lnTo>
                <a:lnTo>
                  <a:pt x="1787" y="121270"/>
                </a:lnTo>
                <a:lnTo>
                  <a:pt x="795" y="190105"/>
                </a:lnTo>
                <a:lnTo>
                  <a:pt x="0" y="41148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SMARTPenAnnotation141"/>
          <p:cNvSpPr/>
          <p:nvPr/>
        </p:nvSpPr>
        <p:spPr bwMode="auto">
          <a:xfrm>
            <a:off x="7238047" y="4500562"/>
            <a:ext cx="407250" cy="178984"/>
          </a:xfrm>
          <a:custGeom>
            <a:avLst/>
            <a:gdLst/>
            <a:ahLst/>
            <a:cxnLst/>
            <a:rect l="0" t="0" r="0" b="0"/>
            <a:pathLst>
              <a:path w="407250" h="178984">
                <a:moveTo>
                  <a:pt x="0" y="60008"/>
                </a:moveTo>
                <a:lnTo>
                  <a:pt x="18203" y="55457"/>
                </a:lnTo>
                <a:lnTo>
                  <a:pt x="29680" y="50683"/>
                </a:lnTo>
                <a:lnTo>
                  <a:pt x="34075" y="48076"/>
                </a:lnTo>
                <a:lnTo>
                  <a:pt x="46577" y="45180"/>
                </a:lnTo>
                <a:lnTo>
                  <a:pt x="53911" y="44407"/>
                </a:lnTo>
                <a:lnTo>
                  <a:pt x="60706" y="42940"/>
                </a:lnTo>
                <a:lnTo>
                  <a:pt x="81276" y="36324"/>
                </a:lnTo>
                <a:lnTo>
                  <a:pt x="100257" y="31066"/>
                </a:lnTo>
                <a:lnTo>
                  <a:pt x="109701" y="27378"/>
                </a:lnTo>
                <a:lnTo>
                  <a:pt x="118854" y="23015"/>
                </a:lnTo>
                <a:lnTo>
                  <a:pt x="127814" y="18201"/>
                </a:lnTo>
                <a:lnTo>
                  <a:pt x="136644" y="14991"/>
                </a:lnTo>
                <a:lnTo>
                  <a:pt x="145389" y="12852"/>
                </a:lnTo>
                <a:lnTo>
                  <a:pt x="193607" y="4867"/>
                </a:lnTo>
                <a:lnTo>
                  <a:pt x="206224" y="3245"/>
                </a:lnTo>
                <a:lnTo>
                  <a:pt x="217493" y="2163"/>
                </a:lnTo>
                <a:lnTo>
                  <a:pt x="227863" y="1442"/>
                </a:lnTo>
                <a:lnTo>
                  <a:pt x="244465" y="641"/>
                </a:lnTo>
                <a:lnTo>
                  <a:pt x="251559" y="427"/>
                </a:lnTo>
                <a:lnTo>
                  <a:pt x="258193" y="1238"/>
                </a:lnTo>
                <a:lnTo>
                  <a:pt x="270645" y="4678"/>
                </a:lnTo>
                <a:lnTo>
                  <a:pt x="279989" y="9382"/>
                </a:lnTo>
                <a:lnTo>
                  <a:pt x="287317" y="14647"/>
                </a:lnTo>
                <a:lnTo>
                  <a:pt x="293749" y="20162"/>
                </a:lnTo>
                <a:lnTo>
                  <a:pt x="295845" y="23919"/>
                </a:lnTo>
                <a:lnTo>
                  <a:pt x="297242" y="28329"/>
                </a:lnTo>
                <a:lnTo>
                  <a:pt x="298175" y="33174"/>
                </a:lnTo>
                <a:lnTo>
                  <a:pt x="299747" y="38308"/>
                </a:lnTo>
                <a:lnTo>
                  <a:pt x="301750" y="43636"/>
                </a:lnTo>
                <a:lnTo>
                  <a:pt x="304036" y="49093"/>
                </a:lnTo>
                <a:lnTo>
                  <a:pt x="304608" y="54636"/>
                </a:lnTo>
                <a:lnTo>
                  <a:pt x="304037" y="60237"/>
                </a:lnTo>
                <a:lnTo>
                  <a:pt x="302704" y="65875"/>
                </a:lnTo>
                <a:lnTo>
                  <a:pt x="298683" y="87381"/>
                </a:lnTo>
                <a:lnTo>
                  <a:pt x="296276" y="101116"/>
                </a:lnTo>
                <a:lnTo>
                  <a:pt x="294673" y="112178"/>
                </a:lnTo>
                <a:lnTo>
                  <a:pt x="293604" y="121458"/>
                </a:lnTo>
                <a:lnTo>
                  <a:pt x="292890" y="129550"/>
                </a:lnTo>
                <a:lnTo>
                  <a:pt x="292416" y="136849"/>
                </a:lnTo>
                <a:lnTo>
                  <a:pt x="291887" y="150039"/>
                </a:lnTo>
                <a:lnTo>
                  <a:pt x="292699" y="156224"/>
                </a:lnTo>
                <a:lnTo>
                  <a:pt x="294193" y="162252"/>
                </a:lnTo>
                <a:lnTo>
                  <a:pt x="298883" y="176512"/>
                </a:lnTo>
                <a:lnTo>
                  <a:pt x="301173" y="177683"/>
                </a:lnTo>
                <a:lnTo>
                  <a:pt x="308797" y="178983"/>
                </a:lnTo>
                <a:lnTo>
                  <a:pt x="318536" y="177020"/>
                </a:lnTo>
                <a:lnTo>
                  <a:pt x="323799" y="175164"/>
                </a:lnTo>
                <a:lnTo>
                  <a:pt x="328262" y="172021"/>
                </a:lnTo>
                <a:lnTo>
                  <a:pt x="332189" y="168021"/>
                </a:lnTo>
                <a:lnTo>
                  <a:pt x="335760" y="163449"/>
                </a:lnTo>
                <a:lnTo>
                  <a:pt x="340045" y="158496"/>
                </a:lnTo>
                <a:lnTo>
                  <a:pt x="344807" y="153289"/>
                </a:lnTo>
                <a:lnTo>
                  <a:pt x="349886" y="147913"/>
                </a:lnTo>
                <a:lnTo>
                  <a:pt x="355177" y="141471"/>
                </a:lnTo>
                <a:lnTo>
                  <a:pt x="360610" y="134319"/>
                </a:lnTo>
                <a:lnTo>
                  <a:pt x="366136" y="126693"/>
                </a:lnTo>
                <a:lnTo>
                  <a:pt x="370774" y="118752"/>
                </a:lnTo>
                <a:lnTo>
                  <a:pt x="374817" y="110601"/>
                </a:lnTo>
                <a:lnTo>
                  <a:pt x="378466" y="102308"/>
                </a:lnTo>
                <a:lnTo>
                  <a:pt x="382803" y="94876"/>
                </a:lnTo>
                <a:lnTo>
                  <a:pt x="387599" y="88016"/>
                </a:lnTo>
                <a:lnTo>
                  <a:pt x="392702" y="81537"/>
                </a:lnTo>
                <a:lnTo>
                  <a:pt x="396104" y="75313"/>
                </a:lnTo>
                <a:lnTo>
                  <a:pt x="398372" y="69259"/>
                </a:lnTo>
                <a:lnTo>
                  <a:pt x="399884" y="63317"/>
                </a:lnTo>
                <a:lnTo>
                  <a:pt x="401844" y="57452"/>
                </a:lnTo>
                <a:lnTo>
                  <a:pt x="404104" y="51636"/>
                </a:lnTo>
                <a:lnTo>
                  <a:pt x="406563" y="45854"/>
                </a:lnTo>
                <a:lnTo>
                  <a:pt x="407249" y="40094"/>
                </a:lnTo>
                <a:lnTo>
                  <a:pt x="406755" y="34350"/>
                </a:lnTo>
                <a:lnTo>
                  <a:pt x="405472" y="28615"/>
                </a:lnTo>
                <a:lnTo>
                  <a:pt x="404618" y="23839"/>
                </a:lnTo>
                <a:lnTo>
                  <a:pt x="404047" y="19703"/>
                </a:lnTo>
                <a:lnTo>
                  <a:pt x="403667" y="15992"/>
                </a:lnTo>
                <a:lnTo>
                  <a:pt x="401509" y="12567"/>
                </a:lnTo>
                <a:lnTo>
                  <a:pt x="398165" y="9330"/>
                </a:lnTo>
                <a:lnTo>
                  <a:pt x="390323" y="4147"/>
                </a:lnTo>
                <a:lnTo>
                  <a:pt x="383662" y="1843"/>
                </a:lnTo>
                <a:lnTo>
                  <a:pt x="374986" y="819"/>
                </a:lnTo>
                <a:lnTo>
                  <a:pt x="364781" y="364"/>
                </a:lnTo>
                <a:lnTo>
                  <a:pt x="353895" y="162"/>
                </a:lnTo>
                <a:lnTo>
                  <a:pt x="300037" y="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SMARTPenAnnotation142"/>
          <p:cNvSpPr/>
          <p:nvPr/>
        </p:nvSpPr>
        <p:spPr bwMode="auto">
          <a:xfrm>
            <a:off x="7371084" y="4329112"/>
            <a:ext cx="21269" cy="394336"/>
          </a:xfrm>
          <a:custGeom>
            <a:avLst/>
            <a:gdLst/>
            <a:ahLst/>
            <a:cxnLst/>
            <a:rect l="0" t="0" r="0" b="0"/>
            <a:pathLst>
              <a:path w="21269" h="394336">
                <a:moveTo>
                  <a:pt x="21268" y="0"/>
                </a:moveTo>
                <a:lnTo>
                  <a:pt x="16717" y="9102"/>
                </a:lnTo>
                <a:lnTo>
                  <a:pt x="15376" y="12735"/>
                </a:lnTo>
                <a:lnTo>
                  <a:pt x="14483" y="16110"/>
                </a:lnTo>
                <a:lnTo>
                  <a:pt x="13887" y="19313"/>
                </a:lnTo>
                <a:lnTo>
                  <a:pt x="13225" y="27951"/>
                </a:lnTo>
                <a:lnTo>
                  <a:pt x="13049" y="32922"/>
                </a:lnTo>
                <a:lnTo>
                  <a:pt x="11979" y="40998"/>
                </a:lnTo>
                <a:lnTo>
                  <a:pt x="10313" y="51145"/>
                </a:lnTo>
                <a:lnTo>
                  <a:pt x="8249" y="62671"/>
                </a:lnTo>
                <a:lnTo>
                  <a:pt x="3417" y="95799"/>
                </a:lnTo>
                <a:lnTo>
                  <a:pt x="795" y="115301"/>
                </a:lnTo>
                <a:lnTo>
                  <a:pt x="0" y="132112"/>
                </a:lnTo>
                <a:lnTo>
                  <a:pt x="421" y="147130"/>
                </a:lnTo>
                <a:lnTo>
                  <a:pt x="1655" y="160951"/>
                </a:lnTo>
                <a:lnTo>
                  <a:pt x="2478" y="172071"/>
                </a:lnTo>
                <a:lnTo>
                  <a:pt x="3392" y="189506"/>
                </a:lnTo>
                <a:lnTo>
                  <a:pt x="4589" y="198727"/>
                </a:lnTo>
                <a:lnTo>
                  <a:pt x="6338" y="208685"/>
                </a:lnTo>
                <a:lnTo>
                  <a:pt x="8457" y="219134"/>
                </a:lnTo>
                <a:lnTo>
                  <a:pt x="9870" y="228957"/>
                </a:lnTo>
                <a:lnTo>
                  <a:pt x="10812" y="238363"/>
                </a:lnTo>
                <a:lnTo>
                  <a:pt x="11440" y="247491"/>
                </a:lnTo>
                <a:lnTo>
                  <a:pt x="12138" y="262713"/>
                </a:lnTo>
                <a:lnTo>
                  <a:pt x="12324" y="269440"/>
                </a:lnTo>
                <a:lnTo>
                  <a:pt x="13400" y="282497"/>
                </a:lnTo>
                <a:lnTo>
                  <a:pt x="19432" y="344727"/>
                </a:lnTo>
                <a:lnTo>
                  <a:pt x="20452" y="358952"/>
                </a:lnTo>
                <a:lnTo>
                  <a:pt x="20905" y="368449"/>
                </a:lnTo>
                <a:lnTo>
                  <a:pt x="21160" y="379151"/>
                </a:lnTo>
                <a:lnTo>
                  <a:pt x="21268" y="39433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9" name="SMARTPenAnnotation143"/>
          <p:cNvSpPr/>
          <p:nvPr/>
        </p:nvSpPr>
        <p:spPr bwMode="auto">
          <a:xfrm>
            <a:off x="7842146" y="4251960"/>
            <a:ext cx="304587" cy="462262"/>
          </a:xfrm>
          <a:custGeom>
            <a:avLst/>
            <a:gdLst/>
            <a:ahLst/>
            <a:cxnLst/>
            <a:rect l="0" t="0" r="0" b="0"/>
            <a:pathLst>
              <a:path w="304587" h="462262">
                <a:moveTo>
                  <a:pt x="90273" y="0"/>
                </a:moveTo>
                <a:lnTo>
                  <a:pt x="81172" y="4550"/>
                </a:lnTo>
                <a:lnTo>
                  <a:pt x="78490" y="6844"/>
                </a:lnTo>
                <a:lnTo>
                  <a:pt x="76703" y="9325"/>
                </a:lnTo>
                <a:lnTo>
                  <a:pt x="75511" y="11931"/>
                </a:lnTo>
                <a:lnTo>
                  <a:pt x="73835" y="24702"/>
                </a:lnTo>
                <a:lnTo>
                  <a:pt x="72647" y="28850"/>
                </a:lnTo>
                <a:lnTo>
                  <a:pt x="66424" y="41145"/>
                </a:lnTo>
                <a:lnTo>
                  <a:pt x="61259" y="54481"/>
                </a:lnTo>
                <a:lnTo>
                  <a:pt x="52996" y="78055"/>
                </a:lnTo>
                <a:lnTo>
                  <a:pt x="39965" y="116790"/>
                </a:lnTo>
                <a:lnTo>
                  <a:pt x="36731" y="130247"/>
                </a:lnTo>
                <a:lnTo>
                  <a:pt x="34577" y="143029"/>
                </a:lnTo>
                <a:lnTo>
                  <a:pt x="33139" y="155360"/>
                </a:lnTo>
                <a:lnTo>
                  <a:pt x="30277" y="170248"/>
                </a:lnTo>
                <a:lnTo>
                  <a:pt x="26463" y="186841"/>
                </a:lnTo>
                <a:lnTo>
                  <a:pt x="22016" y="204571"/>
                </a:lnTo>
                <a:lnTo>
                  <a:pt x="18099" y="222106"/>
                </a:lnTo>
                <a:lnTo>
                  <a:pt x="11205" y="256828"/>
                </a:lnTo>
                <a:lnTo>
                  <a:pt x="8987" y="271231"/>
                </a:lnTo>
                <a:lnTo>
                  <a:pt x="7508" y="283691"/>
                </a:lnTo>
                <a:lnTo>
                  <a:pt x="6521" y="294855"/>
                </a:lnTo>
                <a:lnTo>
                  <a:pt x="4911" y="304202"/>
                </a:lnTo>
                <a:lnTo>
                  <a:pt x="2886" y="312338"/>
                </a:lnTo>
                <a:lnTo>
                  <a:pt x="583" y="319668"/>
                </a:lnTo>
                <a:lnTo>
                  <a:pt x="0" y="327412"/>
                </a:lnTo>
                <a:lnTo>
                  <a:pt x="563" y="335432"/>
                </a:lnTo>
                <a:lnTo>
                  <a:pt x="8312" y="382488"/>
                </a:lnTo>
                <a:lnTo>
                  <a:pt x="10867" y="393104"/>
                </a:lnTo>
                <a:lnTo>
                  <a:pt x="16247" y="407440"/>
                </a:lnTo>
                <a:lnTo>
                  <a:pt x="21813" y="419527"/>
                </a:lnTo>
                <a:lnTo>
                  <a:pt x="24631" y="425417"/>
                </a:lnTo>
                <a:lnTo>
                  <a:pt x="27462" y="429344"/>
                </a:lnTo>
                <a:lnTo>
                  <a:pt x="30302" y="431962"/>
                </a:lnTo>
                <a:lnTo>
                  <a:pt x="38849" y="438186"/>
                </a:lnTo>
                <a:lnTo>
                  <a:pt x="41703" y="440714"/>
                </a:lnTo>
                <a:lnTo>
                  <a:pt x="45511" y="442399"/>
                </a:lnTo>
                <a:lnTo>
                  <a:pt x="54822" y="444271"/>
                </a:lnTo>
                <a:lnTo>
                  <a:pt x="62769" y="445104"/>
                </a:lnTo>
                <a:lnTo>
                  <a:pt x="70429" y="445474"/>
                </a:lnTo>
                <a:lnTo>
                  <a:pt x="80185" y="445638"/>
                </a:lnTo>
                <a:lnTo>
                  <a:pt x="85453" y="444730"/>
                </a:lnTo>
                <a:lnTo>
                  <a:pt x="90870" y="443171"/>
                </a:lnTo>
                <a:lnTo>
                  <a:pt x="96386" y="441180"/>
                </a:lnTo>
                <a:lnTo>
                  <a:pt x="126904" y="429275"/>
                </a:lnTo>
                <a:lnTo>
                  <a:pt x="135649" y="424296"/>
                </a:lnTo>
                <a:lnTo>
                  <a:pt x="142431" y="419071"/>
                </a:lnTo>
                <a:lnTo>
                  <a:pt x="147905" y="413683"/>
                </a:lnTo>
                <a:lnTo>
                  <a:pt x="154413" y="408186"/>
                </a:lnTo>
                <a:lnTo>
                  <a:pt x="161608" y="402617"/>
                </a:lnTo>
                <a:lnTo>
                  <a:pt x="169262" y="396998"/>
                </a:lnTo>
                <a:lnTo>
                  <a:pt x="176270" y="391348"/>
                </a:lnTo>
                <a:lnTo>
                  <a:pt x="182847" y="385676"/>
                </a:lnTo>
                <a:lnTo>
                  <a:pt x="189137" y="379990"/>
                </a:lnTo>
                <a:lnTo>
                  <a:pt x="206285" y="363512"/>
                </a:lnTo>
                <a:lnTo>
                  <a:pt x="216193" y="353784"/>
                </a:lnTo>
                <a:lnTo>
                  <a:pt x="223749" y="345393"/>
                </a:lnTo>
                <a:lnTo>
                  <a:pt x="229740" y="337895"/>
                </a:lnTo>
                <a:lnTo>
                  <a:pt x="239888" y="323530"/>
                </a:lnTo>
                <a:lnTo>
                  <a:pt x="250749" y="307621"/>
                </a:lnTo>
                <a:lnTo>
                  <a:pt x="259386" y="293565"/>
                </a:lnTo>
                <a:lnTo>
                  <a:pt x="266400" y="280968"/>
                </a:lnTo>
                <a:lnTo>
                  <a:pt x="272692" y="269019"/>
                </a:lnTo>
                <a:lnTo>
                  <a:pt x="276124" y="259899"/>
                </a:lnTo>
                <a:lnTo>
                  <a:pt x="277649" y="249813"/>
                </a:lnTo>
                <a:lnTo>
                  <a:pt x="278056" y="241789"/>
                </a:lnTo>
                <a:lnTo>
                  <a:pt x="278708" y="215189"/>
                </a:lnTo>
                <a:lnTo>
                  <a:pt x="276856" y="211087"/>
                </a:lnTo>
                <a:lnTo>
                  <a:pt x="273717" y="207399"/>
                </a:lnTo>
                <a:lnTo>
                  <a:pt x="266102" y="201715"/>
                </a:lnTo>
                <a:lnTo>
                  <a:pt x="259542" y="199188"/>
                </a:lnTo>
                <a:lnTo>
                  <a:pt x="256459" y="199467"/>
                </a:lnTo>
                <a:lnTo>
                  <a:pt x="253452" y="200606"/>
                </a:lnTo>
                <a:lnTo>
                  <a:pt x="247569" y="204410"/>
                </a:lnTo>
                <a:lnTo>
                  <a:pt x="241780" y="209276"/>
                </a:lnTo>
                <a:lnTo>
                  <a:pt x="233492" y="217154"/>
                </a:lnTo>
                <a:lnTo>
                  <a:pt x="217200" y="233183"/>
                </a:lnTo>
                <a:lnTo>
                  <a:pt x="207785" y="247102"/>
                </a:lnTo>
                <a:lnTo>
                  <a:pt x="201874" y="260318"/>
                </a:lnTo>
                <a:lnTo>
                  <a:pt x="198964" y="267843"/>
                </a:lnTo>
                <a:lnTo>
                  <a:pt x="196071" y="277622"/>
                </a:lnTo>
                <a:lnTo>
                  <a:pt x="193191" y="288903"/>
                </a:lnTo>
                <a:lnTo>
                  <a:pt x="190317" y="301187"/>
                </a:lnTo>
                <a:lnTo>
                  <a:pt x="188402" y="311281"/>
                </a:lnTo>
                <a:lnTo>
                  <a:pt x="187125" y="319916"/>
                </a:lnTo>
                <a:lnTo>
                  <a:pt x="186274" y="327577"/>
                </a:lnTo>
                <a:lnTo>
                  <a:pt x="186659" y="337447"/>
                </a:lnTo>
                <a:lnTo>
                  <a:pt x="187868" y="348790"/>
                </a:lnTo>
                <a:lnTo>
                  <a:pt x="189626" y="361113"/>
                </a:lnTo>
                <a:lnTo>
                  <a:pt x="190798" y="371235"/>
                </a:lnTo>
                <a:lnTo>
                  <a:pt x="191580" y="379887"/>
                </a:lnTo>
                <a:lnTo>
                  <a:pt x="192101" y="387561"/>
                </a:lnTo>
                <a:lnTo>
                  <a:pt x="195221" y="401166"/>
                </a:lnTo>
                <a:lnTo>
                  <a:pt x="199782" y="413564"/>
                </a:lnTo>
                <a:lnTo>
                  <a:pt x="204984" y="425423"/>
                </a:lnTo>
                <a:lnTo>
                  <a:pt x="209609" y="431253"/>
                </a:lnTo>
                <a:lnTo>
                  <a:pt x="215551" y="437044"/>
                </a:lnTo>
                <a:lnTo>
                  <a:pt x="222370" y="442810"/>
                </a:lnTo>
                <a:lnTo>
                  <a:pt x="227868" y="447607"/>
                </a:lnTo>
                <a:lnTo>
                  <a:pt x="236517" y="455476"/>
                </a:lnTo>
                <a:lnTo>
                  <a:pt x="243535" y="459609"/>
                </a:lnTo>
                <a:lnTo>
                  <a:pt x="246740" y="460711"/>
                </a:lnTo>
                <a:lnTo>
                  <a:pt x="255382" y="461935"/>
                </a:lnTo>
                <a:lnTo>
                  <a:pt x="260354" y="462261"/>
                </a:lnTo>
                <a:lnTo>
                  <a:pt x="265573" y="461527"/>
                </a:lnTo>
                <a:lnTo>
                  <a:pt x="270958" y="460084"/>
                </a:lnTo>
                <a:lnTo>
                  <a:pt x="276453" y="458171"/>
                </a:lnTo>
                <a:lnTo>
                  <a:pt x="285097" y="456044"/>
                </a:lnTo>
                <a:lnTo>
                  <a:pt x="288735" y="455477"/>
                </a:lnTo>
                <a:lnTo>
                  <a:pt x="295319" y="452306"/>
                </a:lnTo>
                <a:lnTo>
                  <a:pt x="304586" y="44576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MARTPenAnnotation144"/>
          <p:cNvSpPr/>
          <p:nvPr/>
        </p:nvSpPr>
        <p:spPr bwMode="auto">
          <a:xfrm>
            <a:off x="8189848" y="4495933"/>
            <a:ext cx="171197" cy="206744"/>
          </a:xfrm>
          <a:custGeom>
            <a:avLst/>
            <a:gdLst/>
            <a:ahLst/>
            <a:cxnLst/>
            <a:rect l="0" t="0" r="0" b="0"/>
            <a:pathLst>
              <a:path w="171197" h="206744">
                <a:moveTo>
                  <a:pt x="68327" y="56064"/>
                </a:moveTo>
                <a:lnTo>
                  <a:pt x="68327" y="6197"/>
                </a:lnTo>
                <a:lnTo>
                  <a:pt x="65787" y="2786"/>
                </a:lnTo>
                <a:lnTo>
                  <a:pt x="63776" y="543"/>
                </a:lnTo>
                <a:lnTo>
                  <a:pt x="61483" y="0"/>
                </a:lnTo>
                <a:lnTo>
                  <a:pt x="59001" y="590"/>
                </a:lnTo>
                <a:lnTo>
                  <a:pt x="52726" y="3831"/>
                </a:lnTo>
                <a:lnTo>
                  <a:pt x="49328" y="6815"/>
                </a:lnTo>
                <a:lnTo>
                  <a:pt x="44642" y="11315"/>
                </a:lnTo>
                <a:lnTo>
                  <a:pt x="39386" y="16491"/>
                </a:lnTo>
                <a:lnTo>
                  <a:pt x="36651" y="21110"/>
                </a:lnTo>
                <a:lnTo>
                  <a:pt x="33874" y="27046"/>
                </a:lnTo>
                <a:lnTo>
                  <a:pt x="31071" y="33861"/>
                </a:lnTo>
                <a:lnTo>
                  <a:pt x="28250" y="40310"/>
                </a:lnTo>
                <a:lnTo>
                  <a:pt x="22575" y="52555"/>
                </a:lnTo>
                <a:lnTo>
                  <a:pt x="14337" y="71967"/>
                </a:lnTo>
                <a:lnTo>
                  <a:pt x="9474" y="83811"/>
                </a:lnTo>
                <a:lnTo>
                  <a:pt x="6231" y="93612"/>
                </a:lnTo>
                <a:lnTo>
                  <a:pt x="4069" y="102051"/>
                </a:lnTo>
                <a:lnTo>
                  <a:pt x="2628" y="109582"/>
                </a:lnTo>
                <a:lnTo>
                  <a:pt x="1668" y="118413"/>
                </a:lnTo>
                <a:lnTo>
                  <a:pt x="1028" y="128110"/>
                </a:lnTo>
                <a:lnTo>
                  <a:pt x="126" y="152341"/>
                </a:lnTo>
                <a:lnTo>
                  <a:pt x="0" y="157396"/>
                </a:lnTo>
                <a:lnTo>
                  <a:pt x="867" y="163624"/>
                </a:lnTo>
                <a:lnTo>
                  <a:pt x="2400" y="170633"/>
                </a:lnTo>
                <a:lnTo>
                  <a:pt x="4373" y="178163"/>
                </a:lnTo>
                <a:lnTo>
                  <a:pt x="6640" y="184136"/>
                </a:lnTo>
                <a:lnTo>
                  <a:pt x="9105" y="189070"/>
                </a:lnTo>
                <a:lnTo>
                  <a:pt x="11700" y="193312"/>
                </a:lnTo>
                <a:lnTo>
                  <a:pt x="14383" y="196141"/>
                </a:lnTo>
                <a:lnTo>
                  <a:pt x="17125" y="198026"/>
                </a:lnTo>
                <a:lnTo>
                  <a:pt x="19904" y="199283"/>
                </a:lnTo>
                <a:lnTo>
                  <a:pt x="22710" y="199168"/>
                </a:lnTo>
                <a:lnTo>
                  <a:pt x="25533" y="198139"/>
                </a:lnTo>
                <a:lnTo>
                  <a:pt x="28368" y="196501"/>
                </a:lnTo>
                <a:lnTo>
                  <a:pt x="31210" y="194456"/>
                </a:lnTo>
                <a:lnTo>
                  <a:pt x="34057" y="192140"/>
                </a:lnTo>
                <a:lnTo>
                  <a:pt x="36908" y="189644"/>
                </a:lnTo>
                <a:lnTo>
                  <a:pt x="39761" y="187028"/>
                </a:lnTo>
                <a:lnTo>
                  <a:pt x="45471" y="181580"/>
                </a:lnTo>
                <a:lnTo>
                  <a:pt x="48327" y="177841"/>
                </a:lnTo>
                <a:lnTo>
                  <a:pt x="51183" y="173444"/>
                </a:lnTo>
                <a:lnTo>
                  <a:pt x="54041" y="168607"/>
                </a:lnTo>
                <a:lnTo>
                  <a:pt x="57850" y="160620"/>
                </a:lnTo>
                <a:lnTo>
                  <a:pt x="62295" y="150533"/>
                </a:lnTo>
                <a:lnTo>
                  <a:pt x="71360" y="129483"/>
                </a:lnTo>
                <a:lnTo>
                  <a:pt x="78565" y="113777"/>
                </a:lnTo>
                <a:lnTo>
                  <a:pt x="81819" y="105970"/>
                </a:lnTo>
                <a:lnTo>
                  <a:pt x="84942" y="97907"/>
                </a:lnTo>
                <a:lnTo>
                  <a:pt x="87976" y="89675"/>
                </a:lnTo>
                <a:lnTo>
                  <a:pt x="90951" y="83234"/>
                </a:lnTo>
                <a:lnTo>
                  <a:pt x="93887" y="77987"/>
                </a:lnTo>
                <a:lnTo>
                  <a:pt x="96797" y="73537"/>
                </a:lnTo>
                <a:lnTo>
                  <a:pt x="99690" y="68665"/>
                </a:lnTo>
                <a:lnTo>
                  <a:pt x="102570" y="63512"/>
                </a:lnTo>
                <a:lnTo>
                  <a:pt x="105443" y="58172"/>
                </a:lnTo>
                <a:lnTo>
                  <a:pt x="107358" y="52707"/>
                </a:lnTo>
                <a:lnTo>
                  <a:pt x="108636" y="47159"/>
                </a:lnTo>
                <a:lnTo>
                  <a:pt x="109487" y="41555"/>
                </a:lnTo>
                <a:lnTo>
                  <a:pt x="110055" y="36866"/>
                </a:lnTo>
                <a:lnTo>
                  <a:pt x="110432" y="32788"/>
                </a:lnTo>
                <a:lnTo>
                  <a:pt x="111039" y="23950"/>
                </a:lnTo>
                <a:lnTo>
                  <a:pt x="111160" y="17265"/>
                </a:lnTo>
                <a:lnTo>
                  <a:pt x="111184" y="23141"/>
                </a:lnTo>
                <a:lnTo>
                  <a:pt x="111186" y="25543"/>
                </a:lnTo>
                <a:lnTo>
                  <a:pt x="110233" y="30002"/>
                </a:lnTo>
                <a:lnTo>
                  <a:pt x="108647" y="35831"/>
                </a:lnTo>
                <a:lnTo>
                  <a:pt x="106637" y="42576"/>
                </a:lnTo>
                <a:lnTo>
                  <a:pt x="105298" y="49929"/>
                </a:lnTo>
                <a:lnTo>
                  <a:pt x="104404" y="57689"/>
                </a:lnTo>
                <a:lnTo>
                  <a:pt x="103807" y="65720"/>
                </a:lnTo>
                <a:lnTo>
                  <a:pt x="103410" y="77742"/>
                </a:lnTo>
                <a:lnTo>
                  <a:pt x="102969" y="108879"/>
                </a:lnTo>
                <a:lnTo>
                  <a:pt x="103804" y="122706"/>
                </a:lnTo>
                <a:lnTo>
                  <a:pt x="105313" y="134782"/>
                </a:lnTo>
                <a:lnTo>
                  <a:pt x="107272" y="145690"/>
                </a:lnTo>
                <a:lnTo>
                  <a:pt x="109530" y="155820"/>
                </a:lnTo>
                <a:lnTo>
                  <a:pt x="111988" y="165430"/>
                </a:lnTo>
                <a:lnTo>
                  <a:pt x="114579" y="174695"/>
                </a:lnTo>
                <a:lnTo>
                  <a:pt x="118212" y="182776"/>
                </a:lnTo>
                <a:lnTo>
                  <a:pt x="122539" y="190069"/>
                </a:lnTo>
                <a:lnTo>
                  <a:pt x="127328" y="196836"/>
                </a:lnTo>
                <a:lnTo>
                  <a:pt x="131473" y="201346"/>
                </a:lnTo>
                <a:lnTo>
                  <a:pt x="135189" y="204354"/>
                </a:lnTo>
                <a:lnTo>
                  <a:pt x="138620" y="206359"/>
                </a:lnTo>
                <a:lnTo>
                  <a:pt x="141858" y="206743"/>
                </a:lnTo>
                <a:lnTo>
                  <a:pt x="144971" y="206047"/>
                </a:lnTo>
                <a:lnTo>
                  <a:pt x="147998" y="204630"/>
                </a:lnTo>
                <a:lnTo>
                  <a:pt x="150968" y="202733"/>
                </a:lnTo>
                <a:lnTo>
                  <a:pt x="153901" y="200516"/>
                </a:lnTo>
                <a:lnTo>
                  <a:pt x="156809" y="198085"/>
                </a:lnTo>
                <a:lnTo>
                  <a:pt x="159699" y="195513"/>
                </a:lnTo>
                <a:lnTo>
                  <a:pt x="165452" y="190113"/>
                </a:lnTo>
                <a:lnTo>
                  <a:pt x="167366" y="187340"/>
                </a:lnTo>
                <a:lnTo>
                  <a:pt x="168643" y="184539"/>
                </a:lnTo>
                <a:lnTo>
                  <a:pt x="171196" y="17607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SMARTPenAnnotation145"/>
          <p:cNvSpPr/>
          <p:nvPr/>
        </p:nvSpPr>
        <p:spPr bwMode="auto">
          <a:xfrm>
            <a:off x="8412480" y="4491990"/>
            <a:ext cx="85726" cy="234024"/>
          </a:xfrm>
          <a:custGeom>
            <a:avLst/>
            <a:gdLst/>
            <a:ahLst/>
            <a:cxnLst/>
            <a:rect l="0" t="0" r="0" b="0"/>
            <a:pathLst>
              <a:path w="85726" h="234024">
                <a:moveTo>
                  <a:pt x="0" y="8572"/>
                </a:moveTo>
                <a:lnTo>
                  <a:pt x="0" y="70435"/>
                </a:lnTo>
                <a:lnTo>
                  <a:pt x="1905" y="86961"/>
                </a:lnTo>
                <a:lnTo>
                  <a:pt x="11783" y="156259"/>
                </a:lnTo>
                <a:lnTo>
                  <a:pt x="13570" y="172752"/>
                </a:lnTo>
                <a:lnTo>
                  <a:pt x="14762" y="186606"/>
                </a:lnTo>
                <a:lnTo>
                  <a:pt x="15556" y="198698"/>
                </a:lnTo>
                <a:lnTo>
                  <a:pt x="16935" y="234023"/>
                </a:lnTo>
                <a:lnTo>
                  <a:pt x="17051" y="229740"/>
                </a:lnTo>
                <a:lnTo>
                  <a:pt x="17139" y="191352"/>
                </a:lnTo>
                <a:lnTo>
                  <a:pt x="18094" y="183765"/>
                </a:lnTo>
                <a:lnTo>
                  <a:pt x="19682" y="174898"/>
                </a:lnTo>
                <a:lnTo>
                  <a:pt x="21694" y="165176"/>
                </a:lnTo>
                <a:lnTo>
                  <a:pt x="24939" y="152979"/>
                </a:lnTo>
                <a:lnTo>
                  <a:pt x="33627" y="124188"/>
                </a:lnTo>
                <a:lnTo>
                  <a:pt x="53983" y="61126"/>
                </a:lnTo>
                <a:lnTo>
                  <a:pt x="57896" y="53133"/>
                </a:lnTo>
                <a:lnTo>
                  <a:pt x="62410" y="45900"/>
                </a:lnTo>
                <a:lnTo>
                  <a:pt x="85725" y="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SMARTPenAnnotation146"/>
          <p:cNvSpPr/>
          <p:nvPr/>
        </p:nvSpPr>
        <p:spPr bwMode="auto">
          <a:xfrm>
            <a:off x="8568081" y="4451689"/>
            <a:ext cx="290170" cy="280514"/>
          </a:xfrm>
          <a:custGeom>
            <a:avLst/>
            <a:gdLst/>
            <a:ahLst/>
            <a:cxnLst/>
            <a:rect l="0" t="0" r="0" b="0"/>
            <a:pathLst>
              <a:path w="290170" h="280514">
                <a:moveTo>
                  <a:pt x="24421" y="40301"/>
                </a:moveTo>
                <a:lnTo>
                  <a:pt x="19870" y="53953"/>
                </a:lnTo>
                <a:lnTo>
                  <a:pt x="18529" y="60832"/>
                </a:lnTo>
                <a:lnTo>
                  <a:pt x="17636" y="68276"/>
                </a:lnTo>
                <a:lnTo>
                  <a:pt x="17040" y="76096"/>
                </a:lnTo>
                <a:lnTo>
                  <a:pt x="16643" y="83214"/>
                </a:lnTo>
                <a:lnTo>
                  <a:pt x="16202" y="96203"/>
                </a:lnTo>
                <a:lnTo>
                  <a:pt x="15895" y="132647"/>
                </a:lnTo>
                <a:lnTo>
                  <a:pt x="15858" y="161623"/>
                </a:lnTo>
                <a:lnTo>
                  <a:pt x="14902" y="169760"/>
                </a:lnTo>
                <a:lnTo>
                  <a:pt x="13313" y="178042"/>
                </a:lnTo>
                <a:lnTo>
                  <a:pt x="11301" y="186421"/>
                </a:lnTo>
                <a:lnTo>
                  <a:pt x="9959" y="198674"/>
                </a:lnTo>
                <a:lnTo>
                  <a:pt x="9065" y="213510"/>
                </a:lnTo>
                <a:lnTo>
                  <a:pt x="8469" y="230069"/>
                </a:lnTo>
                <a:lnTo>
                  <a:pt x="7119" y="243013"/>
                </a:lnTo>
                <a:lnTo>
                  <a:pt x="5266" y="253547"/>
                </a:lnTo>
                <a:lnTo>
                  <a:pt x="3079" y="262475"/>
                </a:lnTo>
                <a:lnTo>
                  <a:pt x="648" y="269854"/>
                </a:lnTo>
                <a:lnTo>
                  <a:pt x="0" y="270489"/>
                </a:lnTo>
                <a:lnTo>
                  <a:pt x="520" y="264245"/>
                </a:lnTo>
                <a:lnTo>
                  <a:pt x="3639" y="239526"/>
                </a:lnTo>
                <a:lnTo>
                  <a:pt x="4852" y="227410"/>
                </a:lnTo>
                <a:lnTo>
                  <a:pt x="5660" y="216475"/>
                </a:lnTo>
                <a:lnTo>
                  <a:pt x="6198" y="206328"/>
                </a:lnTo>
                <a:lnTo>
                  <a:pt x="7511" y="195753"/>
                </a:lnTo>
                <a:lnTo>
                  <a:pt x="9338" y="184893"/>
                </a:lnTo>
                <a:lnTo>
                  <a:pt x="11508" y="173843"/>
                </a:lnTo>
                <a:lnTo>
                  <a:pt x="14860" y="162666"/>
                </a:lnTo>
                <a:lnTo>
                  <a:pt x="19000" y="151406"/>
                </a:lnTo>
                <a:lnTo>
                  <a:pt x="23665" y="140088"/>
                </a:lnTo>
                <a:lnTo>
                  <a:pt x="27727" y="129686"/>
                </a:lnTo>
                <a:lnTo>
                  <a:pt x="34780" y="110507"/>
                </a:lnTo>
                <a:lnTo>
                  <a:pt x="38947" y="101393"/>
                </a:lnTo>
                <a:lnTo>
                  <a:pt x="43631" y="92459"/>
                </a:lnTo>
                <a:lnTo>
                  <a:pt x="52960" y="75864"/>
                </a:lnTo>
                <a:lnTo>
                  <a:pt x="60283" y="62139"/>
                </a:lnTo>
                <a:lnTo>
                  <a:pt x="64522" y="55812"/>
                </a:lnTo>
                <a:lnTo>
                  <a:pt x="69252" y="49689"/>
                </a:lnTo>
                <a:lnTo>
                  <a:pt x="74311" y="43702"/>
                </a:lnTo>
                <a:lnTo>
                  <a:pt x="80541" y="36854"/>
                </a:lnTo>
                <a:lnTo>
                  <a:pt x="95084" y="21624"/>
                </a:lnTo>
                <a:lnTo>
                  <a:pt x="102009" y="15467"/>
                </a:lnTo>
                <a:lnTo>
                  <a:pt x="108532" y="10410"/>
                </a:lnTo>
                <a:lnTo>
                  <a:pt x="114785" y="6086"/>
                </a:lnTo>
                <a:lnTo>
                  <a:pt x="119906" y="3203"/>
                </a:lnTo>
                <a:lnTo>
                  <a:pt x="128137" y="0"/>
                </a:lnTo>
                <a:lnTo>
                  <a:pt x="132618" y="99"/>
                </a:lnTo>
                <a:lnTo>
                  <a:pt x="137510" y="1117"/>
                </a:lnTo>
                <a:lnTo>
                  <a:pt x="142676" y="2748"/>
                </a:lnTo>
                <a:lnTo>
                  <a:pt x="146120" y="4788"/>
                </a:lnTo>
                <a:lnTo>
                  <a:pt x="148417" y="7100"/>
                </a:lnTo>
                <a:lnTo>
                  <a:pt x="149947" y="9595"/>
                </a:lnTo>
                <a:lnTo>
                  <a:pt x="151648" y="17446"/>
                </a:lnTo>
                <a:lnTo>
                  <a:pt x="152101" y="22207"/>
                </a:lnTo>
                <a:lnTo>
                  <a:pt x="153356" y="27286"/>
                </a:lnTo>
                <a:lnTo>
                  <a:pt x="155146" y="32576"/>
                </a:lnTo>
                <a:lnTo>
                  <a:pt x="157291" y="38009"/>
                </a:lnTo>
                <a:lnTo>
                  <a:pt x="157768" y="44488"/>
                </a:lnTo>
                <a:lnTo>
                  <a:pt x="157135" y="51664"/>
                </a:lnTo>
                <a:lnTo>
                  <a:pt x="155759" y="59307"/>
                </a:lnTo>
                <a:lnTo>
                  <a:pt x="154842" y="68211"/>
                </a:lnTo>
                <a:lnTo>
                  <a:pt x="154231" y="77958"/>
                </a:lnTo>
                <a:lnTo>
                  <a:pt x="153824" y="88266"/>
                </a:lnTo>
                <a:lnTo>
                  <a:pt x="151647" y="101805"/>
                </a:lnTo>
                <a:lnTo>
                  <a:pt x="148291" y="117499"/>
                </a:lnTo>
                <a:lnTo>
                  <a:pt x="144148" y="134629"/>
                </a:lnTo>
                <a:lnTo>
                  <a:pt x="141387" y="148906"/>
                </a:lnTo>
                <a:lnTo>
                  <a:pt x="139546" y="161282"/>
                </a:lnTo>
                <a:lnTo>
                  <a:pt x="138319" y="172389"/>
                </a:lnTo>
                <a:lnTo>
                  <a:pt x="136548" y="182652"/>
                </a:lnTo>
                <a:lnTo>
                  <a:pt x="134415" y="192352"/>
                </a:lnTo>
                <a:lnTo>
                  <a:pt x="132040" y="201675"/>
                </a:lnTo>
                <a:lnTo>
                  <a:pt x="130457" y="210749"/>
                </a:lnTo>
                <a:lnTo>
                  <a:pt x="129402" y="219656"/>
                </a:lnTo>
                <a:lnTo>
                  <a:pt x="128699" y="228450"/>
                </a:lnTo>
                <a:lnTo>
                  <a:pt x="129182" y="237172"/>
                </a:lnTo>
                <a:lnTo>
                  <a:pt x="130457" y="245843"/>
                </a:lnTo>
                <a:lnTo>
                  <a:pt x="132259" y="254481"/>
                </a:lnTo>
                <a:lnTo>
                  <a:pt x="134413" y="262145"/>
                </a:lnTo>
                <a:lnTo>
                  <a:pt x="136801" y="269160"/>
                </a:lnTo>
                <a:lnTo>
                  <a:pt x="139346" y="275741"/>
                </a:lnTo>
                <a:lnTo>
                  <a:pt x="141995" y="279176"/>
                </a:lnTo>
                <a:lnTo>
                  <a:pt x="144715" y="280513"/>
                </a:lnTo>
                <a:lnTo>
                  <a:pt x="147479" y="280453"/>
                </a:lnTo>
                <a:lnTo>
                  <a:pt x="152180" y="279459"/>
                </a:lnTo>
                <a:lnTo>
                  <a:pt x="158170" y="277845"/>
                </a:lnTo>
                <a:lnTo>
                  <a:pt x="165023" y="275816"/>
                </a:lnTo>
                <a:lnTo>
                  <a:pt x="171495" y="273511"/>
                </a:lnTo>
                <a:lnTo>
                  <a:pt x="177716" y="271021"/>
                </a:lnTo>
                <a:lnTo>
                  <a:pt x="183768" y="268410"/>
                </a:lnTo>
                <a:lnTo>
                  <a:pt x="189707" y="264763"/>
                </a:lnTo>
                <a:lnTo>
                  <a:pt x="195572" y="260427"/>
                </a:lnTo>
                <a:lnTo>
                  <a:pt x="201387" y="255632"/>
                </a:lnTo>
                <a:lnTo>
                  <a:pt x="207168" y="249577"/>
                </a:lnTo>
                <a:lnTo>
                  <a:pt x="212927" y="242684"/>
                </a:lnTo>
                <a:lnTo>
                  <a:pt x="218672" y="235230"/>
                </a:lnTo>
                <a:lnTo>
                  <a:pt x="226312" y="226451"/>
                </a:lnTo>
                <a:lnTo>
                  <a:pt x="235215" y="216788"/>
                </a:lnTo>
                <a:lnTo>
                  <a:pt x="263409" y="187526"/>
                </a:lnTo>
                <a:lnTo>
                  <a:pt x="290169" y="16031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SMARTPenAnnotation147"/>
          <p:cNvSpPr/>
          <p:nvPr/>
        </p:nvSpPr>
        <p:spPr bwMode="auto">
          <a:xfrm>
            <a:off x="5292090" y="4903470"/>
            <a:ext cx="239868" cy="353552"/>
          </a:xfrm>
          <a:custGeom>
            <a:avLst/>
            <a:gdLst/>
            <a:ahLst/>
            <a:cxnLst/>
            <a:rect l="0" t="0" r="0" b="0"/>
            <a:pathLst>
              <a:path w="239868" h="353552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14405" y="79209"/>
                </a:lnTo>
                <a:lnTo>
                  <a:pt x="21033" y="104241"/>
                </a:lnTo>
                <a:lnTo>
                  <a:pt x="48565" y="221386"/>
                </a:lnTo>
                <a:lnTo>
                  <a:pt x="55236" y="254270"/>
                </a:lnTo>
                <a:lnTo>
                  <a:pt x="59684" y="280003"/>
                </a:lnTo>
                <a:lnTo>
                  <a:pt x="62649" y="300969"/>
                </a:lnTo>
                <a:lnTo>
                  <a:pt x="65579" y="315898"/>
                </a:lnTo>
                <a:lnTo>
                  <a:pt x="68484" y="326804"/>
                </a:lnTo>
                <a:lnTo>
                  <a:pt x="71373" y="335027"/>
                </a:lnTo>
                <a:lnTo>
                  <a:pt x="73299" y="341461"/>
                </a:lnTo>
                <a:lnTo>
                  <a:pt x="75440" y="351150"/>
                </a:lnTo>
                <a:lnTo>
                  <a:pt x="76011" y="353163"/>
                </a:lnTo>
                <a:lnTo>
                  <a:pt x="76391" y="353551"/>
                </a:lnTo>
                <a:lnTo>
                  <a:pt x="76645" y="352859"/>
                </a:lnTo>
                <a:lnTo>
                  <a:pt x="75861" y="351444"/>
                </a:lnTo>
                <a:lnTo>
                  <a:pt x="72451" y="347332"/>
                </a:lnTo>
                <a:lnTo>
                  <a:pt x="71160" y="343950"/>
                </a:lnTo>
                <a:lnTo>
                  <a:pt x="69727" y="335111"/>
                </a:lnTo>
                <a:lnTo>
                  <a:pt x="69090" y="324833"/>
                </a:lnTo>
                <a:lnTo>
                  <a:pt x="68919" y="319425"/>
                </a:lnTo>
                <a:lnTo>
                  <a:pt x="68680" y="289060"/>
                </a:lnTo>
                <a:lnTo>
                  <a:pt x="69599" y="278431"/>
                </a:lnTo>
                <a:lnTo>
                  <a:pt x="71164" y="268488"/>
                </a:lnTo>
                <a:lnTo>
                  <a:pt x="73160" y="259002"/>
                </a:lnTo>
                <a:lnTo>
                  <a:pt x="75443" y="249821"/>
                </a:lnTo>
                <a:lnTo>
                  <a:pt x="77918" y="240841"/>
                </a:lnTo>
                <a:lnTo>
                  <a:pt x="80520" y="231999"/>
                </a:lnTo>
                <a:lnTo>
                  <a:pt x="85112" y="220388"/>
                </a:lnTo>
                <a:lnTo>
                  <a:pt x="91032" y="206933"/>
                </a:lnTo>
                <a:lnTo>
                  <a:pt x="97835" y="192247"/>
                </a:lnTo>
                <a:lnTo>
                  <a:pt x="103323" y="181505"/>
                </a:lnTo>
                <a:lnTo>
                  <a:pt x="107935" y="173391"/>
                </a:lnTo>
                <a:lnTo>
                  <a:pt x="111961" y="167029"/>
                </a:lnTo>
                <a:lnTo>
                  <a:pt x="116551" y="160882"/>
                </a:lnTo>
                <a:lnTo>
                  <a:pt x="121515" y="154880"/>
                </a:lnTo>
                <a:lnTo>
                  <a:pt x="126730" y="148973"/>
                </a:lnTo>
                <a:lnTo>
                  <a:pt x="133064" y="143130"/>
                </a:lnTo>
                <a:lnTo>
                  <a:pt x="140145" y="137330"/>
                </a:lnTo>
                <a:lnTo>
                  <a:pt x="147722" y="131559"/>
                </a:lnTo>
                <a:lnTo>
                  <a:pt x="155631" y="126758"/>
                </a:lnTo>
                <a:lnTo>
                  <a:pt x="163762" y="122605"/>
                </a:lnTo>
                <a:lnTo>
                  <a:pt x="172039" y="118884"/>
                </a:lnTo>
                <a:lnTo>
                  <a:pt x="179463" y="116403"/>
                </a:lnTo>
                <a:lnTo>
                  <a:pt x="186317" y="114750"/>
                </a:lnTo>
                <a:lnTo>
                  <a:pt x="192791" y="113647"/>
                </a:lnTo>
                <a:lnTo>
                  <a:pt x="199012" y="114817"/>
                </a:lnTo>
                <a:lnTo>
                  <a:pt x="205065" y="117502"/>
                </a:lnTo>
                <a:lnTo>
                  <a:pt x="211005" y="121197"/>
                </a:lnTo>
                <a:lnTo>
                  <a:pt x="215917" y="124613"/>
                </a:lnTo>
                <a:lnTo>
                  <a:pt x="220145" y="127843"/>
                </a:lnTo>
                <a:lnTo>
                  <a:pt x="223915" y="130949"/>
                </a:lnTo>
                <a:lnTo>
                  <a:pt x="230646" y="139479"/>
                </a:lnTo>
                <a:lnTo>
                  <a:pt x="235859" y="148668"/>
                </a:lnTo>
                <a:lnTo>
                  <a:pt x="238176" y="155927"/>
                </a:lnTo>
                <a:lnTo>
                  <a:pt x="239206" y="164868"/>
                </a:lnTo>
                <a:lnTo>
                  <a:pt x="239481" y="169920"/>
                </a:lnTo>
                <a:lnTo>
                  <a:pt x="239786" y="185692"/>
                </a:lnTo>
                <a:lnTo>
                  <a:pt x="239867" y="195232"/>
                </a:lnTo>
                <a:lnTo>
                  <a:pt x="238968" y="204450"/>
                </a:lnTo>
                <a:lnTo>
                  <a:pt x="237417" y="213452"/>
                </a:lnTo>
                <a:lnTo>
                  <a:pt x="235430" y="222311"/>
                </a:lnTo>
                <a:lnTo>
                  <a:pt x="233153" y="229170"/>
                </a:lnTo>
                <a:lnTo>
                  <a:pt x="228084" y="239331"/>
                </a:lnTo>
                <a:lnTo>
                  <a:pt x="222655" y="249562"/>
                </a:lnTo>
                <a:lnTo>
                  <a:pt x="211409" y="271652"/>
                </a:lnTo>
                <a:lnTo>
                  <a:pt x="207614" y="276351"/>
                </a:lnTo>
                <a:lnTo>
                  <a:pt x="203180" y="280437"/>
                </a:lnTo>
                <a:lnTo>
                  <a:pt x="198318" y="284113"/>
                </a:lnTo>
                <a:lnTo>
                  <a:pt x="194125" y="288468"/>
                </a:lnTo>
                <a:lnTo>
                  <a:pt x="186925" y="298388"/>
                </a:lnTo>
                <a:lnTo>
                  <a:pt x="182719" y="301795"/>
                </a:lnTo>
                <a:lnTo>
                  <a:pt x="178010" y="304066"/>
                </a:lnTo>
                <a:lnTo>
                  <a:pt x="172966" y="305581"/>
                </a:lnTo>
                <a:lnTo>
                  <a:pt x="167698" y="307543"/>
                </a:lnTo>
                <a:lnTo>
                  <a:pt x="162281" y="309804"/>
                </a:lnTo>
                <a:lnTo>
                  <a:pt x="156765" y="312263"/>
                </a:lnTo>
                <a:lnTo>
                  <a:pt x="149277" y="314855"/>
                </a:lnTo>
                <a:lnTo>
                  <a:pt x="140475" y="317536"/>
                </a:lnTo>
                <a:lnTo>
                  <a:pt x="130797" y="320275"/>
                </a:lnTo>
                <a:lnTo>
                  <a:pt x="122441" y="322102"/>
                </a:lnTo>
                <a:lnTo>
                  <a:pt x="114965" y="323319"/>
                </a:lnTo>
                <a:lnTo>
                  <a:pt x="108076" y="324131"/>
                </a:lnTo>
                <a:lnTo>
                  <a:pt x="98720" y="323720"/>
                </a:lnTo>
                <a:lnTo>
                  <a:pt x="87721" y="322493"/>
                </a:lnTo>
                <a:lnTo>
                  <a:pt x="51435" y="31718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SMARTPenAnnotation148"/>
          <p:cNvSpPr/>
          <p:nvPr/>
        </p:nvSpPr>
        <p:spPr bwMode="auto">
          <a:xfrm>
            <a:off x="5574982" y="5066347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0"/>
                </a:moveTo>
                <a:lnTo>
                  <a:pt x="19313" y="19313"/>
                </a:lnTo>
                <a:lnTo>
                  <a:pt x="21448" y="23353"/>
                </a:lnTo>
                <a:lnTo>
                  <a:pt x="22871" y="27951"/>
                </a:lnTo>
                <a:lnTo>
                  <a:pt x="23820" y="32921"/>
                </a:lnTo>
                <a:lnTo>
                  <a:pt x="25405" y="39093"/>
                </a:lnTo>
                <a:lnTo>
                  <a:pt x="27414" y="46064"/>
                </a:lnTo>
                <a:lnTo>
                  <a:pt x="29706" y="53569"/>
                </a:lnTo>
                <a:lnTo>
                  <a:pt x="31234" y="61431"/>
                </a:lnTo>
                <a:lnTo>
                  <a:pt x="32252" y="69529"/>
                </a:lnTo>
                <a:lnTo>
                  <a:pt x="32932" y="77785"/>
                </a:lnTo>
                <a:lnTo>
                  <a:pt x="34337" y="89004"/>
                </a:lnTo>
                <a:lnTo>
                  <a:pt x="38439" y="116711"/>
                </a:lnTo>
                <a:lnTo>
                  <a:pt x="39913" y="129242"/>
                </a:lnTo>
                <a:lnTo>
                  <a:pt x="40896" y="140454"/>
                </a:lnTo>
                <a:lnTo>
                  <a:pt x="41552" y="150786"/>
                </a:lnTo>
                <a:lnTo>
                  <a:pt x="41989" y="161484"/>
                </a:lnTo>
                <a:lnTo>
                  <a:pt x="42474" y="183531"/>
                </a:lnTo>
                <a:lnTo>
                  <a:pt x="43556" y="193791"/>
                </a:lnTo>
                <a:lnTo>
                  <a:pt x="45230" y="203489"/>
                </a:lnTo>
                <a:lnTo>
                  <a:pt x="51435" y="23145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SMARTPenAnnotation149"/>
          <p:cNvSpPr/>
          <p:nvPr/>
        </p:nvSpPr>
        <p:spPr bwMode="auto">
          <a:xfrm>
            <a:off x="5583554" y="498062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SMARTPenAnnotation150"/>
          <p:cNvSpPr/>
          <p:nvPr/>
        </p:nvSpPr>
        <p:spPr bwMode="auto">
          <a:xfrm>
            <a:off x="5712142" y="4998329"/>
            <a:ext cx="171451" cy="243733"/>
          </a:xfrm>
          <a:custGeom>
            <a:avLst/>
            <a:gdLst/>
            <a:ahLst/>
            <a:cxnLst/>
            <a:rect l="0" t="0" r="0" b="0"/>
            <a:pathLst>
              <a:path w="171451" h="243733">
                <a:moveTo>
                  <a:pt x="0" y="25156"/>
                </a:moveTo>
                <a:lnTo>
                  <a:pt x="0" y="38808"/>
                </a:lnTo>
                <a:lnTo>
                  <a:pt x="953" y="44735"/>
                </a:lnTo>
                <a:lnTo>
                  <a:pt x="2540" y="50591"/>
                </a:lnTo>
                <a:lnTo>
                  <a:pt x="4551" y="56400"/>
                </a:lnTo>
                <a:lnTo>
                  <a:pt x="5891" y="62178"/>
                </a:lnTo>
                <a:lnTo>
                  <a:pt x="6785" y="67935"/>
                </a:lnTo>
                <a:lnTo>
                  <a:pt x="7381" y="73677"/>
                </a:lnTo>
                <a:lnTo>
                  <a:pt x="7778" y="79411"/>
                </a:lnTo>
                <a:lnTo>
                  <a:pt x="8043" y="85139"/>
                </a:lnTo>
                <a:lnTo>
                  <a:pt x="8219" y="90861"/>
                </a:lnTo>
                <a:lnTo>
                  <a:pt x="8563" y="243732"/>
                </a:lnTo>
                <a:lnTo>
                  <a:pt x="8571" y="197105"/>
                </a:lnTo>
                <a:lnTo>
                  <a:pt x="9524" y="187414"/>
                </a:lnTo>
                <a:lnTo>
                  <a:pt x="11112" y="177143"/>
                </a:lnTo>
                <a:lnTo>
                  <a:pt x="13124" y="166485"/>
                </a:lnTo>
                <a:lnTo>
                  <a:pt x="17897" y="144484"/>
                </a:lnTo>
                <a:lnTo>
                  <a:pt x="20504" y="133282"/>
                </a:lnTo>
                <a:lnTo>
                  <a:pt x="25100" y="119148"/>
                </a:lnTo>
                <a:lnTo>
                  <a:pt x="31021" y="103057"/>
                </a:lnTo>
                <a:lnTo>
                  <a:pt x="37826" y="85662"/>
                </a:lnTo>
                <a:lnTo>
                  <a:pt x="44267" y="72161"/>
                </a:lnTo>
                <a:lnTo>
                  <a:pt x="50467" y="61255"/>
                </a:lnTo>
                <a:lnTo>
                  <a:pt x="56504" y="52079"/>
                </a:lnTo>
                <a:lnTo>
                  <a:pt x="62435" y="44057"/>
                </a:lnTo>
                <a:lnTo>
                  <a:pt x="68293" y="36804"/>
                </a:lnTo>
                <a:lnTo>
                  <a:pt x="78930" y="24618"/>
                </a:lnTo>
                <a:lnTo>
                  <a:pt x="86833" y="16026"/>
                </a:lnTo>
                <a:lnTo>
                  <a:pt x="96637" y="5835"/>
                </a:lnTo>
                <a:lnTo>
                  <a:pt x="100620" y="3703"/>
                </a:lnTo>
                <a:lnTo>
                  <a:pt x="105180" y="2281"/>
                </a:lnTo>
                <a:lnTo>
                  <a:pt x="110125" y="1334"/>
                </a:lnTo>
                <a:lnTo>
                  <a:pt x="114374" y="702"/>
                </a:lnTo>
                <a:lnTo>
                  <a:pt x="118160" y="281"/>
                </a:lnTo>
                <a:lnTo>
                  <a:pt x="121636" y="0"/>
                </a:lnTo>
                <a:lnTo>
                  <a:pt x="124905" y="765"/>
                </a:lnTo>
                <a:lnTo>
                  <a:pt x="128037" y="2228"/>
                </a:lnTo>
                <a:lnTo>
                  <a:pt x="131079" y="4155"/>
                </a:lnTo>
                <a:lnTo>
                  <a:pt x="134058" y="7346"/>
                </a:lnTo>
                <a:lnTo>
                  <a:pt x="136997" y="11377"/>
                </a:lnTo>
                <a:lnTo>
                  <a:pt x="139909" y="15970"/>
                </a:lnTo>
                <a:lnTo>
                  <a:pt x="141850" y="20937"/>
                </a:lnTo>
                <a:lnTo>
                  <a:pt x="143144" y="26153"/>
                </a:lnTo>
                <a:lnTo>
                  <a:pt x="157513" y="112946"/>
                </a:lnTo>
                <a:lnTo>
                  <a:pt x="159301" y="130355"/>
                </a:lnTo>
                <a:lnTo>
                  <a:pt x="160493" y="148628"/>
                </a:lnTo>
                <a:lnTo>
                  <a:pt x="161288" y="167478"/>
                </a:lnTo>
                <a:lnTo>
                  <a:pt x="162770" y="181950"/>
                </a:lnTo>
                <a:lnTo>
                  <a:pt x="164712" y="193503"/>
                </a:lnTo>
                <a:lnTo>
                  <a:pt x="166958" y="203109"/>
                </a:lnTo>
                <a:lnTo>
                  <a:pt x="168455" y="211419"/>
                </a:lnTo>
                <a:lnTo>
                  <a:pt x="169454" y="218864"/>
                </a:lnTo>
                <a:lnTo>
                  <a:pt x="171450" y="23946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SMARTPenAnnotation151"/>
          <p:cNvSpPr/>
          <p:nvPr/>
        </p:nvSpPr>
        <p:spPr bwMode="auto">
          <a:xfrm>
            <a:off x="5952324" y="4831921"/>
            <a:ext cx="385611" cy="399398"/>
          </a:xfrm>
          <a:custGeom>
            <a:avLst/>
            <a:gdLst/>
            <a:ahLst/>
            <a:cxnLst/>
            <a:rect l="0" t="0" r="0" b="0"/>
            <a:pathLst>
              <a:path w="385611" h="399398">
                <a:moveTo>
                  <a:pt x="137008" y="200136"/>
                </a:moveTo>
                <a:lnTo>
                  <a:pt x="121407" y="168936"/>
                </a:lnTo>
                <a:lnTo>
                  <a:pt x="115469" y="164679"/>
                </a:lnTo>
                <a:lnTo>
                  <a:pt x="107433" y="160565"/>
                </a:lnTo>
                <a:lnTo>
                  <a:pt x="100686" y="158737"/>
                </a:lnTo>
                <a:lnTo>
                  <a:pt x="91533" y="157707"/>
                </a:lnTo>
                <a:lnTo>
                  <a:pt x="88594" y="158515"/>
                </a:lnTo>
                <a:lnTo>
                  <a:pt x="78954" y="164203"/>
                </a:lnTo>
                <a:lnTo>
                  <a:pt x="69614" y="169243"/>
                </a:lnTo>
                <a:lnTo>
                  <a:pt x="58196" y="177436"/>
                </a:lnTo>
                <a:lnTo>
                  <a:pt x="51816" y="185602"/>
                </a:lnTo>
                <a:lnTo>
                  <a:pt x="44852" y="195581"/>
                </a:lnTo>
                <a:lnTo>
                  <a:pt x="35407" y="206367"/>
                </a:lnTo>
                <a:lnTo>
                  <a:pt x="27400" y="217510"/>
                </a:lnTo>
                <a:lnTo>
                  <a:pt x="20666" y="229766"/>
                </a:lnTo>
                <a:lnTo>
                  <a:pt x="17537" y="237034"/>
                </a:lnTo>
                <a:lnTo>
                  <a:pt x="14498" y="244737"/>
                </a:lnTo>
                <a:lnTo>
                  <a:pt x="8582" y="260916"/>
                </a:lnTo>
                <a:lnTo>
                  <a:pt x="5670" y="269231"/>
                </a:lnTo>
                <a:lnTo>
                  <a:pt x="3730" y="277632"/>
                </a:lnTo>
                <a:lnTo>
                  <a:pt x="2436" y="286090"/>
                </a:lnTo>
                <a:lnTo>
                  <a:pt x="1573" y="294587"/>
                </a:lnTo>
                <a:lnTo>
                  <a:pt x="998" y="302155"/>
                </a:lnTo>
                <a:lnTo>
                  <a:pt x="615" y="309106"/>
                </a:lnTo>
                <a:lnTo>
                  <a:pt x="359" y="315646"/>
                </a:lnTo>
                <a:lnTo>
                  <a:pt x="0" y="352154"/>
                </a:lnTo>
                <a:lnTo>
                  <a:pt x="902" y="363394"/>
                </a:lnTo>
                <a:lnTo>
                  <a:pt x="2456" y="372792"/>
                </a:lnTo>
                <a:lnTo>
                  <a:pt x="4444" y="380963"/>
                </a:lnTo>
                <a:lnTo>
                  <a:pt x="9193" y="392581"/>
                </a:lnTo>
                <a:lnTo>
                  <a:pt x="11793" y="397013"/>
                </a:lnTo>
                <a:lnTo>
                  <a:pt x="15431" y="399015"/>
                </a:lnTo>
                <a:lnTo>
                  <a:pt x="19762" y="399397"/>
                </a:lnTo>
                <a:lnTo>
                  <a:pt x="24554" y="398699"/>
                </a:lnTo>
                <a:lnTo>
                  <a:pt x="32419" y="395384"/>
                </a:lnTo>
                <a:lnTo>
                  <a:pt x="42201" y="388162"/>
                </a:lnTo>
                <a:lnTo>
                  <a:pt x="45229" y="385495"/>
                </a:lnTo>
                <a:lnTo>
                  <a:pt x="49152" y="378953"/>
                </a:lnTo>
                <a:lnTo>
                  <a:pt x="53672" y="369830"/>
                </a:lnTo>
                <a:lnTo>
                  <a:pt x="58591" y="358985"/>
                </a:lnTo>
                <a:lnTo>
                  <a:pt x="62822" y="348898"/>
                </a:lnTo>
                <a:lnTo>
                  <a:pt x="66596" y="339316"/>
                </a:lnTo>
                <a:lnTo>
                  <a:pt x="70064" y="330070"/>
                </a:lnTo>
                <a:lnTo>
                  <a:pt x="75234" y="313429"/>
                </a:lnTo>
                <a:lnTo>
                  <a:pt x="88598" y="266998"/>
                </a:lnTo>
                <a:lnTo>
                  <a:pt x="94257" y="243758"/>
                </a:lnTo>
                <a:lnTo>
                  <a:pt x="98983" y="221598"/>
                </a:lnTo>
                <a:lnTo>
                  <a:pt x="103085" y="200157"/>
                </a:lnTo>
                <a:lnTo>
                  <a:pt x="110184" y="158553"/>
                </a:lnTo>
                <a:lnTo>
                  <a:pt x="113410" y="138124"/>
                </a:lnTo>
                <a:lnTo>
                  <a:pt x="119535" y="90025"/>
                </a:lnTo>
                <a:lnTo>
                  <a:pt x="122502" y="63864"/>
                </a:lnTo>
                <a:lnTo>
                  <a:pt x="125432" y="44518"/>
                </a:lnTo>
                <a:lnTo>
                  <a:pt x="128339" y="29716"/>
                </a:lnTo>
                <a:lnTo>
                  <a:pt x="135295" y="1373"/>
                </a:lnTo>
                <a:lnTo>
                  <a:pt x="135866" y="0"/>
                </a:lnTo>
                <a:lnTo>
                  <a:pt x="136247" y="37"/>
                </a:lnTo>
                <a:lnTo>
                  <a:pt x="136501" y="1014"/>
                </a:lnTo>
                <a:lnTo>
                  <a:pt x="135717" y="2618"/>
                </a:lnTo>
                <a:lnTo>
                  <a:pt x="132307" y="6941"/>
                </a:lnTo>
                <a:lnTo>
                  <a:pt x="131017" y="10379"/>
                </a:lnTo>
                <a:lnTo>
                  <a:pt x="129583" y="19280"/>
                </a:lnTo>
                <a:lnTo>
                  <a:pt x="129200" y="27178"/>
                </a:lnTo>
                <a:lnTo>
                  <a:pt x="128776" y="48653"/>
                </a:lnTo>
                <a:lnTo>
                  <a:pt x="128537" y="123925"/>
                </a:lnTo>
                <a:lnTo>
                  <a:pt x="130408" y="152187"/>
                </a:lnTo>
                <a:lnTo>
                  <a:pt x="133561" y="179600"/>
                </a:lnTo>
                <a:lnTo>
                  <a:pt x="140239" y="226251"/>
                </a:lnTo>
                <a:lnTo>
                  <a:pt x="142019" y="241359"/>
                </a:lnTo>
                <a:lnTo>
                  <a:pt x="143206" y="253336"/>
                </a:lnTo>
                <a:lnTo>
                  <a:pt x="145903" y="265130"/>
                </a:lnTo>
                <a:lnTo>
                  <a:pt x="149605" y="276802"/>
                </a:lnTo>
                <a:lnTo>
                  <a:pt x="153979" y="288395"/>
                </a:lnTo>
                <a:lnTo>
                  <a:pt x="156894" y="298028"/>
                </a:lnTo>
                <a:lnTo>
                  <a:pt x="158838" y="306355"/>
                </a:lnTo>
                <a:lnTo>
                  <a:pt x="160134" y="313811"/>
                </a:lnTo>
                <a:lnTo>
                  <a:pt x="162903" y="321640"/>
                </a:lnTo>
                <a:lnTo>
                  <a:pt x="166654" y="329716"/>
                </a:lnTo>
                <a:lnTo>
                  <a:pt x="171059" y="337958"/>
                </a:lnTo>
                <a:lnTo>
                  <a:pt x="175901" y="345357"/>
                </a:lnTo>
                <a:lnTo>
                  <a:pt x="181035" y="352195"/>
                </a:lnTo>
                <a:lnTo>
                  <a:pt x="190866" y="362968"/>
                </a:lnTo>
                <a:lnTo>
                  <a:pt x="198409" y="367756"/>
                </a:lnTo>
                <a:lnTo>
                  <a:pt x="204938" y="369884"/>
                </a:lnTo>
                <a:lnTo>
                  <a:pt x="208012" y="370451"/>
                </a:lnTo>
                <a:lnTo>
                  <a:pt x="211014" y="369877"/>
                </a:lnTo>
                <a:lnTo>
                  <a:pt x="216890" y="366699"/>
                </a:lnTo>
                <a:lnTo>
                  <a:pt x="228423" y="356897"/>
                </a:lnTo>
                <a:lnTo>
                  <a:pt x="234152" y="351406"/>
                </a:lnTo>
                <a:lnTo>
                  <a:pt x="239873" y="343249"/>
                </a:lnTo>
                <a:lnTo>
                  <a:pt x="247496" y="331370"/>
                </a:lnTo>
                <a:lnTo>
                  <a:pt x="260409" y="313390"/>
                </a:lnTo>
                <a:lnTo>
                  <a:pt x="268805" y="299451"/>
                </a:lnTo>
                <a:lnTo>
                  <a:pt x="278213" y="282539"/>
                </a:lnTo>
                <a:lnTo>
                  <a:pt x="307035" y="227949"/>
                </a:lnTo>
                <a:lnTo>
                  <a:pt x="318619" y="205308"/>
                </a:lnTo>
                <a:lnTo>
                  <a:pt x="321900" y="197869"/>
                </a:lnTo>
                <a:lnTo>
                  <a:pt x="325040" y="190052"/>
                </a:lnTo>
                <a:lnTo>
                  <a:pt x="328085" y="181983"/>
                </a:lnTo>
                <a:lnTo>
                  <a:pt x="331468" y="170478"/>
                </a:lnTo>
                <a:lnTo>
                  <a:pt x="332972" y="160285"/>
                </a:lnTo>
                <a:lnTo>
                  <a:pt x="333373" y="153566"/>
                </a:lnTo>
                <a:lnTo>
                  <a:pt x="333641" y="146230"/>
                </a:lnTo>
                <a:lnTo>
                  <a:pt x="332867" y="140386"/>
                </a:lnTo>
                <a:lnTo>
                  <a:pt x="329466" y="131353"/>
                </a:lnTo>
                <a:lnTo>
                  <a:pt x="322197" y="120913"/>
                </a:lnTo>
                <a:lnTo>
                  <a:pt x="319523" y="118745"/>
                </a:lnTo>
                <a:lnTo>
                  <a:pt x="316787" y="117301"/>
                </a:lnTo>
                <a:lnTo>
                  <a:pt x="311207" y="115695"/>
                </a:lnTo>
                <a:lnTo>
                  <a:pt x="305552" y="114982"/>
                </a:lnTo>
                <a:lnTo>
                  <a:pt x="303664" y="115744"/>
                </a:lnTo>
                <a:lnTo>
                  <a:pt x="302404" y="117205"/>
                </a:lnTo>
                <a:lnTo>
                  <a:pt x="301565" y="119131"/>
                </a:lnTo>
                <a:lnTo>
                  <a:pt x="300052" y="120415"/>
                </a:lnTo>
                <a:lnTo>
                  <a:pt x="298092" y="121272"/>
                </a:lnTo>
                <a:lnTo>
                  <a:pt x="295832" y="121842"/>
                </a:lnTo>
                <a:lnTo>
                  <a:pt x="293373" y="124128"/>
                </a:lnTo>
                <a:lnTo>
                  <a:pt x="285362" y="135494"/>
                </a:lnTo>
                <a:lnTo>
                  <a:pt x="276956" y="146270"/>
                </a:lnTo>
                <a:lnTo>
                  <a:pt x="271280" y="155875"/>
                </a:lnTo>
                <a:lnTo>
                  <a:pt x="268433" y="164914"/>
                </a:lnTo>
                <a:lnTo>
                  <a:pt x="265582" y="176655"/>
                </a:lnTo>
                <a:lnTo>
                  <a:pt x="262729" y="190197"/>
                </a:lnTo>
                <a:lnTo>
                  <a:pt x="260827" y="201130"/>
                </a:lnTo>
                <a:lnTo>
                  <a:pt x="259559" y="210324"/>
                </a:lnTo>
                <a:lnTo>
                  <a:pt x="258714" y="218358"/>
                </a:lnTo>
                <a:lnTo>
                  <a:pt x="258150" y="225619"/>
                </a:lnTo>
                <a:lnTo>
                  <a:pt x="257774" y="232365"/>
                </a:lnTo>
                <a:lnTo>
                  <a:pt x="257524" y="238767"/>
                </a:lnTo>
                <a:lnTo>
                  <a:pt x="258310" y="245893"/>
                </a:lnTo>
                <a:lnTo>
                  <a:pt x="259785" y="253500"/>
                </a:lnTo>
                <a:lnTo>
                  <a:pt x="261722" y="261430"/>
                </a:lnTo>
                <a:lnTo>
                  <a:pt x="263966" y="268621"/>
                </a:lnTo>
                <a:lnTo>
                  <a:pt x="266415" y="275320"/>
                </a:lnTo>
                <a:lnTo>
                  <a:pt x="268998" y="281692"/>
                </a:lnTo>
                <a:lnTo>
                  <a:pt x="276951" y="293851"/>
                </a:lnTo>
                <a:lnTo>
                  <a:pt x="285882" y="304652"/>
                </a:lnTo>
                <a:lnTo>
                  <a:pt x="293027" y="312628"/>
                </a:lnTo>
                <a:lnTo>
                  <a:pt x="297218" y="315136"/>
                </a:lnTo>
                <a:lnTo>
                  <a:pt x="306955" y="317922"/>
                </a:lnTo>
                <a:lnTo>
                  <a:pt x="318596" y="319491"/>
                </a:lnTo>
                <a:lnTo>
                  <a:pt x="328078" y="319956"/>
                </a:lnTo>
                <a:lnTo>
                  <a:pt x="336920" y="320093"/>
                </a:lnTo>
                <a:lnTo>
                  <a:pt x="339815" y="319160"/>
                </a:lnTo>
                <a:lnTo>
                  <a:pt x="345572" y="315583"/>
                </a:lnTo>
                <a:lnTo>
                  <a:pt x="353846" y="313359"/>
                </a:lnTo>
                <a:lnTo>
                  <a:pt x="358719" y="312765"/>
                </a:lnTo>
                <a:lnTo>
                  <a:pt x="362920" y="311417"/>
                </a:lnTo>
                <a:lnTo>
                  <a:pt x="370128" y="307380"/>
                </a:lnTo>
                <a:lnTo>
                  <a:pt x="376507" y="302410"/>
                </a:lnTo>
                <a:lnTo>
                  <a:pt x="385610" y="29443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SMARTPenAnnotation152"/>
          <p:cNvSpPr/>
          <p:nvPr/>
        </p:nvSpPr>
        <p:spPr bwMode="auto">
          <a:xfrm>
            <a:off x="6397942" y="4933280"/>
            <a:ext cx="188596" cy="285552"/>
          </a:xfrm>
          <a:custGeom>
            <a:avLst/>
            <a:gdLst/>
            <a:ahLst/>
            <a:cxnLst/>
            <a:rect l="0" t="0" r="0" b="0"/>
            <a:pathLst>
              <a:path w="188596" h="285552">
                <a:moveTo>
                  <a:pt x="0" y="38770"/>
                </a:moveTo>
                <a:lnTo>
                  <a:pt x="4551" y="34219"/>
                </a:lnTo>
                <a:lnTo>
                  <a:pt x="5891" y="33831"/>
                </a:lnTo>
                <a:lnTo>
                  <a:pt x="6785" y="34525"/>
                </a:lnTo>
                <a:lnTo>
                  <a:pt x="7381" y="35939"/>
                </a:lnTo>
                <a:lnTo>
                  <a:pt x="8043" y="42592"/>
                </a:lnTo>
                <a:lnTo>
                  <a:pt x="8219" y="47033"/>
                </a:lnTo>
                <a:lnTo>
                  <a:pt x="9290" y="52850"/>
                </a:lnTo>
                <a:lnTo>
                  <a:pt x="10956" y="59587"/>
                </a:lnTo>
                <a:lnTo>
                  <a:pt x="13019" y="66935"/>
                </a:lnTo>
                <a:lnTo>
                  <a:pt x="14394" y="73739"/>
                </a:lnTo>
                <a:lnTo>
                  <a:pt x="15311" y="80180"/>
                </a:lnTo>
                <a:lnTo>
                  <a:pt x="15923" y="86379"/>
                </a:lnTo>
                <a:lnTo>
                  <a:pt x="17283" y="93369"/>
                </a:lnTo>
                <a:lnTo>
                  <a:pt x="19142" y="100887"/>
                </a:lnTo>
                <a:lnTo>
                  <a:pt x="21334" y="108756"/>
                </a:lnTo>
                <a:lnTo>
                  <a:pt x="23748" y="118765"/>
                </a:lnTo>
                <a:lnTo>
                  <a:pt x="28969" y="142586"/>
                </a:lnTo>
                <a:lnTo>
                  <a:pt x="30743" y="153700"/>
                </a:lnTo>
                <a:lnTo>
                  <a:pt x="31925" y="163968"/>
                </a:lnTo>
                <a:lnTo>
                  <a:pt x="32713" y="173670"/>
                </a:lnTo>
                <a:lnTo>
                  <a:pt x="34192" y="184901"/>
                </a:lnTo>
                <a:lnTo>
                  <a:pt x="36130" y="197151"/>
                </a:lnTo>
                <a:lnTo>
                  <a:pt x="38374" y="210079"/>
                </a:lnTo>
                <a:lnTo>
                  <a:pt x="39870" y="220603"/>
                </a:lnTo>
                <a:lnTo>
                  <a:pt x="40868" y="229525"/>
                </a:lnTo>
                <a:lnTo>
                  <a:pt x="41533" y="237378"/>
                </a:lnTo>
                <a:lnTo>
                  <a:pt x="41976" y="246422"/>
                </a:lnTo>
                <a:lnTo>
                  <a:pt x="42469" y="266633"/>
                </a:lnTo>
                <a:lnTo>
                  <a:pt x="41648" y="273545"/>
                </a:lnTo>
                <a:lnTo>
                  <a:pt x="40147" y="278155"/>
                </a:lnTo>
                <a:lnTo>
                  <a:pt x="38195" y="281227"/>
                </a:lnTo>
                <a:lnTo>
                  <a:pt x="35941" y="283275"/>
                </a:lnTo>
                <a:lnTo>
                  <a:pt x="33486" y="284641"/>
                </a:lnTo>
                <a:lnTo>
                  <a:pt x="30896" y="285551"/>
                </a:lnTo>
                <a:lnTo>
                  <a:pt x="29170" y="284253"/>
                </a:lnTo>
                <a:lnTo>
                  <a:pt x="28019" y="281483"/>
                </a:lnTo>
                <a:lnTo>
                  <a:pt x="25788" y="273325"/>
                </a:lnTo>
                <a:lnTo>
                  <a:pt x="23860" y="268482"/>
                </a:lnTo>
                <a:lnTo>
                  <a:pt x="21621" y="263349"/>
                </a:lnTo>
                <a:lnTo>
                  <a:pt x="20129" y="255164"/>
                </a:lnTo>
                <a:lnTo>
                  <a:pt x="19135" y="244945"/>
                </a:lnTo>
                <a:lnTo>
                  <a:pt x="18471" y="233370"/>
                </a:lnTo>
                <a:lnTo>
                  <a:pt x="17734" y="210349"/>
                </a:lnTo>
                <a:lnTo>
                  <a:pt x="17262" y="164525"/>
                </a:lnTo>
                <a:lnTo>
                  <a:pt x="18175" y="153087"/>
                </a:lnTo>
                <a:lnTo>
                  <a:pt x="19737" y="141651"/>
                </a:lnTo>
                <a:lnTo>
                  <a:pt x="21730" y="130217"/>
                </a:lnTo>
                <a:lnTo>
                  <a:pt x="24012" y="118785"/>
                </a:lnTo>
                <a:lnTo>
                  <a:pt x="29087" y="95922"/>
                </a:lnTo>
                <a:lnTo>
                  <a:pt x="32726" y="86396"/>
                </a:lnTo>
                <a:lnTo>
                  <a:pt x="37058" y="78141"/>
                </a:lnTo>
                <a:lnTo>
                  <a:pt x="57697" y="46652"/>
                </a:lnTo>
                <a:lnTo>
                  <a:pt x="62277" y="39262"/>
                </a:lnTo>
                <a:lnTo>
                  <a:pt x="66283" y="32431"/>
                </a:lnTo>
                <a:lnTo>
                  <a:pt x="69907" y="25971"/>
                </a:lnTo>
                <a:lnTo>
                  <a:pt x="74227" y="20712"/>
                </a:lnTo>
                <a:lnTo>
                  <a:pt x="79012" y="16254"/>
                </a:lnTo>
                <a:lnTo>
                  <a:pt x="84107" y="12329"/>
                </a:lnTo>
                <a:lnTo>
                  <a:pt x="88456" y="9712"/>
                </a:lnTo>
                <a:lnTo>
                  <a:pt x="92309" y="7968"/>
                </a:lnTo>
                <a:lnTo>
                  <a:pt x="95829" y="6805"/>
                </a:lnTo>
                <a:lnTo>
                  <a:pt x="99128" y="5078"/>
                </a:lnTo>
                <a:lnTo>
                  <a:pt x="102281" y="2973"/>
                </a:lnTo>
                <a:lnTo>
                  <a:pt x="105335" y="618"/>
                </a:lnTo>
                <a:lnTo>
                  <a:pt x="109276" y="0"/>
                </a:lnTo>
                <a:lnTo>
                  <a:pt x="113808" y="541"/>
                </a:lnTo>
                <a:lnTo>
                  <a:pt x="118735" y="1854"/>
                </a:lnTo>
                <a:lnTo>
                  <a:pt x="122971" y="2729"/>
                </a:lnTo>
                <a:lnTo>
                  <a:pt x="126748" y="3313"/>
                </a:lnTo>
                <a:lnTo>
                  <a:pt x="130219" y="3701"/>
                </a:lnTo>
                <a:lnTo>
                  <a:pt x="133485" y="4913"/>
                </a:lnTo>
                <a:lnTo>
                  <a:pt x="136615" y="6674"/>
                </a:lnTo>
                <a:lnTo>
                  <a:pt x="139655" y="8800"/>
                </a:lnTo>
                <a:lnTo>
                  <a:pt x="142633" y="11170"/>
                </a:lnTo>
                <a:lnTo>
                  <a:pt x="148483" y="16343"/>
                </a:lnTo>
                <a:lnTo>
                  <a:pt x="166233" y="33712"/>
                </a:lnTo>
                <a:lnTo>
                  <a:pt x="188595" y="5591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SMARTPenAnnotation153"/>
          <p:cNvSpPr/>
          <p:nvPr/>
        </p:nvSpPr>
        <p:spPr bwMode="auto">
          <a:xfrm>
            <a:off x="5566409" y="4912042"/>
            <a:ext cx="1" cy="8574"/>
          </a:xfrm>
          <a:custGeom>
            <a:avLst/>
            <a:gdLst/>
            <a:ahLst/>
            <a:cxnLst/>
            <a:rect l="0" t="0" r="0" b="0"/>
            <a:pathLst>
              <a:path w="1" h="8574">
                <a:moveTo>
                  <a:pt x="0" y="0"/>
                </a:moveTo>
                <a:lnTo>
                  <a:pt x="0" y="8573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SMARTPenAnnotation154"/>
          <p:cNvSpPr/>
          <p:nvPr/>
        </p:nvSpPr>
        <p:spPr bwMode="auto">
          <a:xfrm>
            <a:off x="5300662" y="5452110"/>
            <a:ext cx="102871" cy="540068"/>
          </a:xfrm>
          <a:custGeom>
            <a:avLst/>
            <a:gdLst/>
            <a:ahLst/>
            <a:cxnLst/>
            <a:rect l="0" t="0" r="0" b="0"/>
            <a:pathLst>
              <a:path w="102871" h="540068">
                <a:moveTo>
                  <a:pt x="0" y="0"/>
                </a:moveTo>
                <a:lnTo>
                  <a:pt x="0" y="31244"/>
                </a:lnTo>
                <a:lnTo>
                  <a:pt x="2540" y="45319"/>
                </a:lnTo>
                <a:lnTo>
                  <a:pt x="4551" y="53072"/>
                </a:lnTo>
                <a:lnTo>
                  <a:pt x="5892" y="62051"/>
                </a:lnTo>
                <a:lnTo>
                  <a:pt x="6785" y="71848"/>
                </a:lnTo>
                <a:lnTo>
                  <a:pt x="7381" y="82188"/>
                </a:lnTo>
                <a:lnTo>
                  <a:pt x="8730" y="92892"/>
                </a:lnTo>
                <a:lnTo>
                  <a:pt x="10583" y="103838"/>
                </a:lnTo>
                <a:lnTo>
                  <a:pt x="12770" y="114945"/>
                </a:lnTo>
                <a:lnTo>
                  <a:pt x="29501" y="189739"/>
                </a:lnTo>
                <a:lnTo>
                  <a:pt x="33955" y="214122"/>
                </a:lnTo>
                <a:lnTo>
                  <a:pt x="36924" y="235140"/>
                </a:lnTo>
                <a:lnTo>
                  <a:pt x="38904" y="253916"/>
                </a:lnTo>
                <a:lnTo>
                  <a:pt x="42128" y="274052"/>
                </a:lnTo>
                <a:lnTo>
                  <a:pt x="46183" y="295096"/>
                </a:lnTo>
                <a:lnTo>
                  <a:pt x="50791" y="316746"/>
                </a:lnTo>
                <a:lnTo>
                  <a:pt x="53863" y="334989"/>
                </a:lnTo>
                <a:lnTo>
                  <a:pt x="55912" y="350961"/>
                </a:lnTo>
                <a:lnTo>
                  <a:pt x="57277" y="365419"/>
                </a:lnTo>
                <a:lnTo>
                  <a:pt x="60092" y="383630"/>
                </a:lnTo>
                <a:lnTo>
                  <a:pt x="63874" y="404343"/>
                </a:lnTo>
                <a:lnTo>
                  <a:pt x="79080" y="480979"/>
                </a:lnTo>
                <a:lnTo>
                  <a:pt x="83200" y="494959"/>
                </a:lnTo>
                <a:lnTo>
                  <a:pt x="87852" y="507138"/>
                </a:lnTo>
                <a:lnTo>
                  <a:pt x="102870" y="54006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SMARTPenAnnotation155"/>
          <p:cNvSpPr/>
          <p:nvPr/>
        </p:nvSpPr>
        <p:spPr bwMode="auto">
          <a:xfrm>
            <a:off x="5274945" y="5456156"/>
            <a:ext cx="214160" cy="235587"/>
          </a:xfrm>
          <a:custGeom>
            <a:avLst/>
            <a:gdLst/>
            <a:ahLst/>
            <a:cxnLst/>
            <a:rect l="0" t="0" r="0" b="0"/>
            <a:pathLst>
              <a:path w="214160" h="235587">
                <a:moveTo>
                  <a:pt x="0" y="107396"/>
                </a:moveTo>
                <a:lnTo>
                  <a:pt x="0" y="98295"/>
                </a:lnTo>
                <a:lnTo>
                  <a:pt x="952" y="93708"/>
                </a:lnTo>
                <a:lnTo>
                  <a:pt x="2540" y="88746"/>
                </a:lnTo>
                <a:lnTo>
                  <a:pt x="4550" y="83533"/>
                </a:lnTo>
                <a:lnTo>
                  <a:pt x="6843" y="78152"/>
                </a:lnTo>
                <a:lnTo>
                  <a:pt x="11931" y="67094"/>
                </a:lnTo>
                <a:lnTo>
                  <a:pt x="15574" y="61478"/>
                </a:lnTo>
                <a:lnTo>
                  <a:pt x="19908" y="55829"/>
                </a:lnTo>
                <a:lnTo>
                  <a:pt x="24702" y="50158"/>
                </a:lnTo>
                <a:lnTo>
                  <a:pt x="29802" y="45425"/>
                </a:lnTo>
                <a:lnTo>
                  <a:pt x="35108" y="41317"/>
                </a:lnTo>
                <a:lnTo>
                  <a:pt x="40550" y="37626"/>
                </a:lnTo>
                <a:lnTo>
                  <a:pt x="46084" y="33260"/>
                </a:lnTo>
                <a:lnTo>
                  <a:pt x="51677" y="28445"/>
                </a:lnTo>
                <a:lnTo>
                  <a:pt x="57311" y="23329"/>
                </a:lnTo>
                <a:lnTo>
                  <a:pt x="62972" y="18967"/>
                </a:lnTo>
                <a:lnTo>
                  <a:pt x="68652" y="15106"/>
                </a:lnTo>
                <a:lnTo>
                  <a:pt x="74343" y="11579"/>
                </a:lnTo>
                <a:lnTo>
                  <a:pt x="80994" y="9228"/>
                </a:lnTo>
                <a:lnTo>
                  <a:pt x="88286" y="7661"/>
                </a:lnTo>
                <a:lnTo>
                  <a:pt x="96004" y="6616"/>
                </a:lnTo>
                <a:lnTo>
                  <a:pt x="117281" y="2915"/>
                </a:lnTo>
                <a:lnTo>
                  <a:pt x="129622" y="595"/>
                </a:lnTo>
                <a:lnTo>
                  <a:pt x="139755" y="0"/>
                </a:lnTo>
                <a:lnTo>
                  <a:pt x="148415" y="557"/>
                </a:lnTo>
                <a:lnTo>
                  <a:pt x="156093" y="1880"/>
                </a:lnTo>
                <a:lnTo>
                  <a:pt x="163117" y="3714"/>
                </a:lnTo>
                <a:lnTo>
                  <a:pt x="169705" y="5890"/>
                </a:lnTo>
                <a:lnTo>
                  <a:pt x="176001" y="8293"/>
                </a:lnTo>
                <a:lnTo>
                  <a:pt x="181152" y="9895"/>
                </a:lnTo>
                <a:lnTo>
                  <a:pt x="185537" y="10963"/>
                </a:lnTo>
                <a:lnTo>
                  <a:pt x="189414" y="11674"/>
                </a:lnTo>
                <a:lnTo>
                  <a:pt x="192951" y="14054"/>
                </a:lnTo>
                <a:lnTo>
                  <a:pt x="196261" y="17546"/>
                </a:lnTo>
                <a:lnTo>
                  <a:pt x="199421" y="21779"/>
                </a:lnTo>
                <a:lnTo>
                  <a:pt x="205471" y="29021"/>
                </a:lnTo>
                <a:lnTo>
                  <a:pt x="208418" y="32286"/>
                </a:lnTo>
                <a:lnTo>
                  <a:pt x="210382" y="36368"/>
                </a:lnTo>
                <a:lnTo>
                  <a:pt x="211693" y="40994"/>
                </a:lnTo>
                <a:lnTo>
                  <a:pt x="212566" y="45983"/>
                </a:lnTo>
                <a:lnTo>
                  <a:pt x="213148" y="51214"/>
                </a:lnTo>
                <a:lnTo>
                  <a:pt x="213536" y="56607"/>
                </a:lnTo>
                <a:lnTo>
                  <a:pt x="213795" y="62106"/>
                </a:lnTo>
                <a:lnTo>
                  <a:pt x="214082" y="73297"/>
                </a:lnTo>
                <a:lnTo>
                  <a:pt x="214159" y="78948"/>
                </a:lnTo>
                <a:lnTo>
                  <a:pt x="213257" y="84621"/>
                </a:lnTo>
                <a:lnTo>
                  <a:pt x="211704" y="90308"/>
                </a:lnTo>
                <a:lnTo>
                  <a:pt x="209715" y="96004"/>
                </a:lnTo>
                <a:lnTo>
                  <a:pt x="207438" y="101707"/>
                </a:lnTo>
                <a:lnTo>
                  <a:pt x="204967" y="107413"/>
                </a:lnTo>
                <a:lnTo>
                  <a:pt x="202367" y="113122"/>
                </a:lnTo>
                <a:lnTo>
                  <a:pt x="196823" y="121691"/>
                </a:lnTo>
                <a:lnTo>
                  <a:pt x="189318" y="132166"/>
                </a:lnTo>
                <a:lnTo>
                  <a:pt x="180504" y="143912"/>
                </a:lnTo>
                <a:lnTo>
                  <a:pt x="172724" y="153648"/>
                </a:lnTo>
                <a:lnTo>
                  <a:pt x="165632" y="162043"/>
                </a:lnTo>
                <a:lnTo>
                  <a:pt x="158998" y="169545"/>
                </a:lnTo>
                <a:lnTo>
                  <a:pt x="146548" y="182961"/>
                </a:lnTo>
                <a:lnTo>
                  <a:pt x="140561" y="189205"/>
                </a:lnTo>
                <a:lnTo>
                  <a:pt x="134665" y="194320"/>
                </a:lnTo>
                <a:lnTo>
                  <a:pt x="128829" y="198683"/>
                </a:lnTo>
                <a:lnTo>
                  <a:pt x="123034" y="202544"/>
                </a:lnTo>
                <a:lnTo>
                  <a:pt x="117265" y="206071"/>
                </a:lnTo>
                <a:lnTo>
                  <a:pt x="111514" y="209374"/>
                </a:lnTo>
                <a:lnTo>
                  <a:pt x="100044" y="215585"/>
                </a:lnTo>
                <a:lnTo>
                  <a:pt x="88596" y="221520"/>
                </a:lnTo>
                <a:lnTo>
                  <a:pt x="83829" y="223484"/>
                </a:lnTo>
                <a:lnTo>
                  <a:pt x="79699" y="224793"/>
                </a:lnTo>
                <a:lnTo>
                  <a:pt x="75992" y="225666"/>
                </a:lnTo>
                <a:lnTo>
                  <a:pt x="71616" y="227200"/>
                </a:lnTo>
                <a:lnTo>
                  <a:pt x="66794" y="229176"/>
                </a:lnTo>
                <a:lnTo>
                  <a:pt x="61674" y="231445"/>
                </a:lnTo>
                <a:lnTo>
                  <a:pt x="56356" y="232958"/>
                </a:lnTo>
                <a:lnTo>
                  <a:pt x="50905" y="233967"/>
                </a:lnTo>
                <a:lnTo>
                  <a:pt x="45367" y="234639"/>
                </a:lnTo>
                <a:lnTo>
                  <a:pt x="40722" y="235087"/>
                </a:lnTo>
                <a:lnTo>
                  <a:pt x="36673" y="235386"/>
                </a:lnTo>
                <a:lnTo>
                  <a:pt x="33021" y="235586"/>
                </a:lnTo>
                <a:lnTo>
                  <a:pt x="29634" y="234766"/>
                </a:lnTo>
                <a:lnTo>
                  <a:pt x="26423" y="233266"/>
                </a:lnTo>
                <a:lnTo>
                  <a:pt x="17145" y="22741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2" name="SMARTPenAnnotation156"/>
          <p:cNvSpPr/>
          <p:nvPr/>
        </p:nvSpPr>
        <p:spPr bwMode="auto">
          <a:xfrm>
            <a:off x="5514975" y="5447553"/>
            <a:ext cx="257176" cy="218346"/>
          </a:xfrm>
          <a:custGeom>
            <a:avLst/>
            <a:gdLst/>
            <a:ahLst/>
            <a:cxnLst/>
            <a:rect l="0" t="0" r="0" b="0"/>
            <a:pathLst>
              <a:path w="257176" h="218346">
                <a:moveTo>
                  <a:pt x="0" y="184579"/>
                </a:moveTo>
                <a:lnTo>
                  <a:pt x="18203" y="184579"/>
                </a:lnTo>
                <a:lnTo>
                  <a:pt x="25470" y="185532"/>
                </a:lnTo>
                <a:lnTo>
                  <a:pt x="32220" y="187119"/>
                </a:lnTo>
                <a:lnTo>
                  <a:pt x="38625" y="189130"/>
                </a:lnTo>
                <a:lnTo>
                  <a:pt x="44799" y="189518"/>
                </a:lnTo>
                <a:lnTo>
                  <a:pt x="50821" y="188824"/>
                </a:lnTo>
                <a:lnTo>
                  <a:pt x="56741" y="187409"/>
                </a:lnTo>
                <a:lnTo>
                  <a:pt x="62592" y="186466"/>
                </a:lnTo>
                <a:lnTo>
                  <a:pt x="68398" y="185837"/>
                </a:lnTo>
                <a:lnTo>
                  <a:pt x="74174" y="185417"/>
                </a:lnTo>
                <a:lnTo>
                  <a:pt x="79929" y="184186"/>
                </a:lnTo>
                <a:lnTo>
                  <a:pt x="85671" y="182412"/>
                </a:lnTo>
                <a:lnTo>
                  <a:pt x="91404" y="180277"/>
                </a:lnTo>
                <a:lnTo>
                  <a:pt x="97131" y="177901"/>
                </a:lnTo>
                <a:lnTo>
                  <a:pt x="102854" y="175365"/>
                </a:lnTo>
                <a:lnTo>
                  <a:pt x="108574" y="172721"/>
                </a:lnTo>
                <a:lnTo>
                  <a:pt x="117150" y="166196"/>
                </a:lnTo>
                <a:lnTo>
                  <a:pt x="127630" y="157084"/>
                </a:lnTo>
                <a:lnTo>
                  <a:pt x="139379" y="146247"/>
                </a:lnTo>
                <a:lnTo>
                  <a:pt x="148164" y="137116"/>
                </a:lnTo>
                <a:lnTo>
                  <a:pt x="154974" y="129125"/>
                </a:lnTo>
                <a:lnTo>
                  <a:pt x="160465" y="121892"/>
                </a:lnTo>
                <a:lnTo>
                  <a:pt x="166032" y="116118"/>
                </a:lnTo>
                <a:lnTo>
                  <a:pt x="171648" y="111316"/>
                </a:lnTo>
                <a:lnTo>
                  <a:pt x="177296" y="107162"/>
                </a:lnTo>
                <a:lnTo>
                  <a:pt x="182015" y="102487"/>
                </a:lnTo>
                <a:lnTo>
                  <a:pt x="186113" y="97467"/>
                </a:lnTo>
                <a:lnTo>
                  <a:pt x="189798" y="92214"/>
                </a:lnTo>
                <a:lnTo>
                  <a:pt x="194159" y="83950"/>
                </a:lnTo>
                <a:lnTo>
                  <a:pt x="198972" y="73678"/>
                </a:lnTo>
                <a:lnTo>
                  <a:pt x="204085" y="62068"/>
                </a:lnTo>
                <a:lnTo>
                  <a:pt x="207494" y="52422"/>
                </a:lnTo>
                <a:lnTo>
                  <a:pt x="209767" y="44087"/>
                </a:lnTo>
                <a:lnTo>
                  <a:pt x="211282" y="36625"/>
                </a:lnTo>
                <a:lnTo>
                  <a:pt x="211340" y="30699"/>
                </a:lnTo>
                <a:lnTo>
                  <a:pt x="210425" y="25794"/>
                </a:lnTo>
                <a:lnTo>
                  <a:pt x="208863" y="21573"/>
                </a:lnTo>
                <a:lnTo>
                  <a:pt x="206870" y="17806"/>
                </a:lnTo>
                <a:lnTo>
                  <a:pt x="202115" y="11080"/>
                </a:lnTo>
                <a:lnTo>
                  <a:pt x="199513" y="8906"/>
                </a:lnTo>
                <a:lnTo>
                  <a:pt x="196826" y="7456"/>
                </a:lnTo>
                <a:lnTo>
                  <a:pt x="194082" y="6490"/>
                </a:lnTo>
                <a:lnTo>
                  <a:pt x="188493" y="2876"/>
                </a:lnTo>
                <a:lnTo>
                  <a:pt x="185670" y="579"/>
                </a:lnTo>
                <a:lnTo>
                  <a:pt x="182835" y="0"/>
                </a:lnTo>
                <a:lnTo>
                  <a:pt x="179992" y="566"/>
                </a:lnTo>
                <a:lnTo>
                  <a:pt x="172389" y="3735"/>
                </a:lnTo>
                <a:lnTo>
                  <a:pt x="159484" y="8319"/>
                </a:lnTo>
                <a:lnTo>
                  <a:pt x="152995" y="10875"/>
                </a:lnTo>
                <a:lnTo>
                  <a:pt x="146764" y="13531"/>
                </a:lnTo>
                <a:lnTo>
                  <a:pt x="140705" y="16255"/>
                </a:lnTo>
                <a:lnTo>
                  <a:pt x="135713" y="19976"/>
                </a:lnTo>
                <a:lnTo>
                  <a:pt x="131433" y="24361"/>
                </a:lnTo>
                <a:lnTo>
                  <a:pt x="127627" y="29189"/>
                </a:lnTo>
                <a:lnTo>
                  <a:pt x="123184" y="36218"/>
                </a:lnTo>
                <a:lnTo>
                  <a:pt x="118318" y="44715"/>
                </a:lnTo>
                <a:lnTo>
                  <a:pt x="113169" y="54189"/>
                </a:lnTo>
                <a:lnTo>
                  <a:pt x="107831" y="65267"/>
                </a:lnTo>
                <a:lnTo>
                  <a:pt x="102367" y="77415"/>
                </a:lnTo>
                <a:lnTo>
                  <a:pt x="96820" y="90277"/>
                </a:lnTo>
                <a:lnTo>
                  <a:pt x="93121" y="100756"/>
                </a:lnTo>
                <a:lnTo>
                  <a:pt x="90656" y="109647"/>
                </a:lnTo>
                <a:lnTo>
                  <a:pt x="89012" y="117479"/>
                </a:lnTo>
                <a:lnTo>
                  <a:pt x="88868" y="127464"/>
                </a:lnTo>
                <a:lnTo>
                  <a:pt x="89725" y="138882"/>
                </a:lnTo>
                <a:lnTo>
                  <a:pt x="91250" y="151257"/>
                </a:lnTo>
                <a:lnTo>
                  <a:pt x="93217" y="161412"/>
                </a:lnTo>
                <a:lnTo>
                  <a:pt x="95482" y="170087"/>
                </a:lnTo>
                <a:lnTo>
                  <a:pt x="97945" y="177775"/>
                </a:lnTo>
                <a:lnTo>
                  <a:pt x="100539" y="183853"/>
                </a:lnTo>
                <a:lnTo>
                  <a:pt x="103221" y="188857"/>
                </a:lnTo>
                <a:lnTo>
                  <a:pt x="105961" y="193146"/>
                </a:lnTo>
                <a:lnTo>
                  <a:pt x="108741" y="196958"/>
                </a:lnTo>
                <a:lnTo>
                  <a:pt x="114369" y="203733"/>
                </a:lnTo>
                <a:lnTo>
                  <a:pt x="118156" y="206874"/>
                </a:lnTo>
                <a:lnTo>
                  <a:pt x="122585" y="209920"/>
                </a:lnTo>
                <a:lnTo>
                  <a:pt x="127444" y="212903"/>
                </a:lnTo>
                <a:lnTo>
                  <a:pt x="135382" y="216217"/>
                </a:lnTo>
                <a:lnTo>
                  <a:pt x="142084" y="217690"/>
                </a:lnTo>
                <a:lnTo>
                  <a:pt x="148238" y="218345"/>
                </a:lnTo>
                <a:lnTo>
                  <a:pt x="152165" y="217567"/>
                </a:lnTo>
                <a:lnTo>
                  <a:pt x="156688" y="216097"/>
                </a:lnTo>
                <a:lnTo>
                  <a:pt x="161609" y="214163"/>
                </a:lnTo>
                <a:lnTo>
                  <a:pt x="166794" y="211922"/>
                </a:lnTo>
                <a:lnTo>
                  <a:pt x="177636" y="206891"/>
                </a:lnTo>
                <a:lnTo>
                  <a:pt x="182241" y="204217"/>
                </a:lnTo>
                <a:lnTo>
                  <a:pt x="189898" y="198705"/>
                </a:lnTo>
                <a:lnTo>
                  <a:pt x="194226" y="194948"/>
                </a:lnTo>
                <a:lnTo>
                  <a:pt x="199016" y="190540"/>
                </a:lnTo>
                <a:lnTo>
                  <a:pt x="209419" y="180561"/>
                </a:lnTo>
                <a:lnTo>
                  <a:pt x="257175" y="13314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SMARTPenAnnotation157"/>
          <p:cNvSpPr/>
          <p:nvPr/>
        </p:nvSpPr>
        <p:spPr bwMode="auto">
          <a:xfrm>
            <a:off x="5840729" y="5421918"/>
            <a:ext cx="180024" cy="244505"/>
          </a:xfrm>
          <a:custGeom>
            <a:avLst/>
            <a:gdLst/>
            <a:ahLst/>
            <a:cxnLst/>
            <a:rect l="0" t="0" r="0" b="0"/>
            <a:pathLst>
              <a:path w="180024" h="244505">
                <a:moveTo>
                  <a:pt x="0" y="4474"/>
                </a:moveTo>
                <a:lnTo>
                  <a:pt x="0" y="49371"/>
                </a:lnTo>
                <a:lnTo>
                  <a:pt x="953" y="64885"/>
                </a:lnTo>
                <a:lnTo>
                  <a:pt x="4551" y="102444"/>
                </a:lnTo>
                <a:lnTo>
                  <a:pt x="9325" y="139456"/>
                </a:lnTo>
                <a:lnTo>
                  <a:pt x="11932" y="157327"/>
                </a:lnTo>
                <a:lnTo>
                  <a:pt x="14622" y="172099"/>
                </a:lnTo>
                <a:lnTo>
                  <a:pt x="17368" y="184804"/>
                </a:lnTo>
                <a:lnTo>
                  <a:pt x="20152" y="196132"/>
                </a:lnTo>
                <a:lnTo>
                  <a:pt x="22007" y="204636"/>
                </a:lnTo>
                <a:lnTo>
                  <a:pt x="23244" y="211258"/>
                </a:lnTo>
                <a:lnTo>
                  <a:pt x="24069" y="216625"/>
                </a:lnTo>
                <a:lnTo>
                  <a:pt x="25571" y="222108"/>
                </a:lnTo>
                <a:lnTo>
                  <a:pt x="27525" y="227668"/>
                </a:lnTo>
                <a:lnTo>
                  <a:pt x="29780" y="233280"/>
                </a:lnTo>
                <a:lnTo>
                  <a:pt x="32236" y="237021"/>
                </a:lnTo>
                <a:lnTo>
                  <a:pt x="34826" y="239516"/>
                </a:lnTo>
                <a:lnTo>
                  <a:pt x="41275" y="243519"/>
                </a:lnTo>
                <a:lnTo>
                  <a:pt x="41804" y="242895"/>
                </a:lnTo>
                <a:lnTo>
                  <a:pt x="42393" y="239661"/>
                </a:lnTo>
                <a:lnTo>
                  <a:pt x="47275" y="186978"/>
                </a:lnTo>
                <a:lnTo>
                  <a:pt x="48661" y="168053"/>
                </a:lnTo>
                <a:lnTo>
                  <a:pt x="49587" y="151627"/>
                </a:lnTo>
                <a:lnTo>
                  <a:pt x="50203" y="136866"/>
                </a:lnTo>
                <a:lnTo>
                  <a:pt x="51566" y="124168"/>
                </a:lnTo>
                <a:lnTo>
                  <a:pt x="53428" y="112845"/>
                </a:lnTo>
                <a:lnTo>
                  <a:pt x="55621" y="102439"/>
                </a:lnTo>
                <a:lnTo>
                  <a:pt x="58988" y="92644"/>
                </a:lnTo>
                <a:lnTo>
                  <a:pt x="63138" y="83256"/>
                </a:lnTo>
                <a:lnTo>
                  <a:pt x="67810" y="74141"/>
                </a:lnTo>
                <a:lnTo>
                  <a:pt x="71877" y="65206"/>
                </a:lnTo>
                <a:lnTo>
                  <a:pt x="75540" y="56392"/>
                </a:lnTo>
                <a:lnTo>
                  <a:pt x="78936" y="47659"/>
                </a:lnTo>
                <a:lnTo>
                  <a:pt x="82151" y="39931"/>
                </a:lnTo>
                <a:lnTo>
                  <a:pt x="85248" y="32875"/>
                </a:lnTo>
                <a:lnTo>
                  <a:pt x="88265" y="26265"/>
                </a:lnTo>
                <a:lnTo>
                  <a:pt x="91228" y="20907"/>
                </a:lnTo>
                <a:lnTo>
                  <a:pt x="94157" y="16382"/>
                </a:lnTo>
                <a:lnTo>
                  <a:pt x="101150" y="6826"/>
                </a:lnTo>
                <a:lnTo>
                  <a:pt x="103628" y="5090"/>
                </a:lnTo>
                <a:lnTo>
                  <a:pt x="107185" y="2980"/>
                </a:lnTo>
                <a:lnTo>
                  <a:pt x="111462" y="620"/>
                </a:lnTo>
                <a:lnTo>
                  <a:pt x="115265" y="0"/>
                </a:lnTo>
                <a:lnTo>
                  <a:pt x="118754" y="539"/>
                </a:lnTo>
                <a:lnTo>
                  <a:pt x="122032" y="1851"/>
                </a:lnTo>
                <a:lnTo>
                  <a:pt x="125170" y="2725"/>
                </a:lnTo>
                <a:lnTo>
                  <a:pt x="128214" y="3308"/>
                </a:lnTo>
                <a:lnTo>
                  <a:pt x="131197" y="3696"/>
                </a:lnTo>
                <a:lnTo>
                  <a:pt x="133185" y="4908"/>
                </a:lnTo>
                <a:lnTo>
                  <a:pt x="134510" y="6668"/>
                </a:lnTo>
                <a:lnTo>
                  <a:pt x="136935" y="12117"/>
                </a:lnTo>
                <a:lnTo>
                  <a:pt x="148937" y="36537"/>
                </a:lnTo>
                <a:lnTo>
                  <a:pt x="150726" y="42994"/>
                </a:lnTo>
                <a:lnTo>
                  <a:pt x="151919" y="50157"/>
                </a:lnTo>
                <a:lnTo>
                  <a:pt x="158385" y="114040"/>
                </a:lnTo>
                <a:lnTo>
                  <a:pt x="159883" y="135620"/>
                </a:lnTo>
                <a:lnTo>
                  <a:pt x="160881" y="156675"/>
                </a:lnTo>
                <a:lnTo>
                  <a:pt x="161547" y="177379"/>
                </a:lnTo>
                <a:lnTo>
                  <a:pt x="162943" y="193086"/>
                </a:lnTo>
                <a:lnTo>
                  <a:pt x="164826" y="205463"/>
                </a:lnTo>
                <a:lnTo>
                  <a:pt x="167034" y="215620"/>
                </a:lnTo>
                <a:lnTo>
                  <a:pt x="168506" y="223343"/>
                </a:lnTo>
                <a:lnTo>
                  <a:pt x="169488" y="229444"/>
                </a:lnTo>
                <a:lnTo>
                  <a:pt x="170142" y="234464"/>
                </a:lnTo>
                <a:lnTo>
                  <a:pt x="171531" y="237811"/>
                </a:lnTo>
                <a:lnTo>
                  <a:pt x="173409" y="240042"/>
                </a:lnTo>
                <a:lnTo>
                  <a:pt x="180023" y="24450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SMARTPenAnnotation158"/>
          <p:cNvSpPr/>
          <p:nvPr/>
        </p:nvSpPr>
        <p:spPr bwMode="auto">
          <a:xfrm>
            <a:off x="6085508" y="5447546"/>
            <a:ext cx="252427" cy="253167"/>
          </a:xfrm>
          <a:custGeom>
            <a:avLst/>
            <a:gdLst/>
            <a:ahLst/>
            <a:cxnLst/>
            <a:rect l="0" t="0" r="0" b="0"/>
            <a:pathLst>
              <a:path w="252427" h="253167">
                <a:moveTo>
                  <a:pt x="80976" y="30281"/>
                </a:moveTo>
                <a:lnTo>
                  <a:pt x="85528" y="21180"/>
                </a:lnTo>
                <a:lnTo>
                  <a:pt x="85915" y="17546"/>
                </a:lnTo>
                <a:lnTo>
                  <a:pt x="85221" y="14171"/>
                </a:lnTo>
                <a:lnTo>
                  <a:pt x="81815" y="6461"/>
                </a:lnTo>
                <a:lnTo>
                  <a:pt x="76674" y="575"/>
                </a:lnTo>
                <a:lnTo>
                  <a:pt x="74298" y="0"/>
                </a:lnTo>
                <a:lnTo>
                  <a:pt x="71762" y="568"/>
                </a:lnTo>
                <a:lnTo>
                  <a:pt x="66404" y="3741"/>
                </a:lnTo>
                <a:lnTo>
                  <a:pt x="60847" y="8325"/>
                </a:lnTo>
                <a:lnTo>
                  <a:pt x="55202" y="13538"/>
                </a:lnTo>
                <a:lnTo>
                  <a:pt x="48566" y="19030"/>
                </a:lnTo>
                <a:lnTo>
                  <a:pt x="44130" y="21828"/>
                </a:lnTo>
                <a:lnTo>
                  <a:pt x="39267" y="24645"/>
                </a:lnTo>
                <a:lnTo>
                  <a:pt x="36025" y="28429"/>
                </a:lnTo>
                <a:lnTo>
                  <a:pt x="33864" y="32857"/>
                </a:lnTo>
                <a:lnTo>
                  <a:pt x="32423" y="37713"/>
                </a:lnTo>
                <a:lnTo>
                  <a:pt x="30510" y="42856"/>
                </a:lnTo>
                <a:lnTo>
                  <a:pt x="28282" y="48189"/>
                </a:lnTo>
                <a:lnTo>
                  <a:pt x="25845" y="53650"/>
                </a:lnTo>
                <a:lnTo>
                  <a:pt x="20596" y="64797"/>
                </a:lnTo>
                <a:lnTo>
                  <a:pt x="17863" y="70437"/>
                </a:lnTo>
                <a:lnTo>
                  <a:pt x="15089" y="81816"/>
                </a:lnTo>
                <a:lnTo>
                  <a:pt x="12286" y="97023"/>
                </a:lnTo>
                <a:lnTo>
                  <a:pt x="9465" y="114781"/>
                </a:lnTo>
                <a:lnTo>
                  <a:pt x="6632" y="130429"/>
                </a:lnTo>
                <a:lnTo>
                  <a:pt x="945" y="157976"/>
                </a:lnTo>
                <a:lnTo>
                  <a:pt x="0" y="167799"/>
                </a:lnTo>
                <a:lnTo>
                  <a:pt x="322" y="175299"/>
                </a:lnTo>
                <a:lnTo>
                  <a:pt x="1489" y="181253"/>
                </a:lnTo>
                <a:lnTo>
                  <a:pt x="3220" y="188079"/>
                </a:lnTo>
                <a:lnTo>
                  <a:pt x="5327" y="195487"/>
                </a:lnTo>
                <a:lnTo>
                  <a:pt x="7683" y="203283"/>
                </a:lnTo>
                <a:lnTo>
                  <a:pt x="10207" y="208481"/>
                </a:lnTo>
                <a:lnTo>
                  <a:pt x="12842" y="211946"/>
                </a:lnTo>
                <a:lnTo>
                  <a:pt x="18310" y="216749"/>
                </a:lnTo>
                <a:lnTo>
                  <a:pt x="23915" y="222058"/>
                </a:lnTo>
                <a:lnTo>
                  <a:pt x="27695" y="223855"/>
                </a:lnTo>
                <a:lnTo>
                  <a:pt x="32121" y="225053"/>
                </a:lnTo>
                <a:lnTo>
                  <a:pt x="36976" y="225852"/>
                </a:lnTo>
                <a:lnTo>
                  <a:pt x="42118" y="226384"/>
                </a:lnTo>
                <a:lnTo>
                  <a:pt x="47451" y="226739"/>
                </a:lnTo>
                <a:lnTo>
                  <a:pt x="52911" y="226976"/>
                </a:lnTo>
                <a:lnTo>
                  <a:pt x="57504" y="226181"/>
                </a:lnTo>
                <a:lnTo>
                  <a:pt x="65147" y="222758"/>
                </a:lnTo>
                <a:lnTo>
                  <a:pt x="79356" y="215476"/>
                </a:lnTo>
                <a:lnTo>
                  <a:pt x="85611" y="210894"/>
                </a:lnTo>
                <a:lnTo>
                  <a:pt x="92639" y="204983"/>
                </a:lnTo>
                <a:lnTo>
                  <a:pt x="100181" y="198184"/>
                </a:lnTo>
                <a:lnTo>
                  <a:pt x="107115" y="190793"/>
                </a:lnTo>
                <a:lnTo>
                  <a:pt x="113642" y="183010"/>
                </a:lnTo>
                <a:lnTo>
                  <a:pt x="119899" y="174963"/>
                </a:lnTo>
                <a:lnTo>
                  <a:pt x="126927" y="163883"/>
                </a:lnTo>
                <a:lnTo>
                  <a:pt x="134470" y="150782"/>
                </a:lnTo>
                <a:lnTo>
                  <a:pt x="142356" y="136332"/>
                </a:lnTo>
                <a:lnTo>
                  <a:pt x="149519" y="121937"/>
                </a:lnTo>
                <a:lnTo>
                  <a:pt x="156199" y="107578"/>
                </a:lnTo>
                <a:lnTo>
                  <a:pt x="162557" y="93242"/>
                </a:lnTo>
                <a:lnTo>
                  <a:pt x="167749" y="80828"/>
                </a:lnTo>
                <a:lnTo>
                  <a:pt x="172162" y="69694"/>
                </a:lnTo>
                <a:lnTo>
                  <a:pt x="176057" y="59414"/>
                </a:lnTo>
                <a:lnTo>
                  <a:pt x="179606" y="50655"/>
                </a:lnTo>
                <a:lnTo>
                  <a:pt x="182925" y="42911"/>
                </a:lnTo>
                <a:lnTo>
                  <a:pt x="186090" y="35844"/>
                </a:lnTo>
                <a:lnTo>
                  <a:pt x="189152" y="27322"/>
                </a:lnTo>
                <a:lnTo>
                  <a:pt x="192146" y="17831"/>
                </a:lnTo>
                <a:lnTo>
                  <a:pt x="195095" y="7693"/>
                </a:lnTo>
                <a:lnTo>
                  <a:pt x="196108" y="2840"/>
                </a:lnTo>
                <a:lnTo>
                  <a:pt x="195831" y="1510"/>
                </a:lnTo>
                <a:lnTo>
                  <a:pt x="194693" y="2528"/>
                </a:lnTo>
                <a:lnTo>
                  <a:pt x="193935" y="4159"/>
                </a:lnTo>
                <a:lnTo>
                  <a:pt x="193093" y="8511"/>
                </a:lnTo>
                <a:lnTo>
                  <a:pt x="195259" y="46641"/>
                </a:lnTo>
                <a:lnTo>
                  <a:pt x="198444" y="97559"/>
                </a:lnTo>
                <a:lnTo>
                  <a:pt x="199859" y="129715"/>
                </a:lnTo>
                <a:lnTo>
                  <a:pt x="201189" y="141338"/>
                </a:lnTo>
                <a:lnTo>
                  <a:pt x="203029" y="150992"/>
                </a:lnTo>
                <a:lnTo>
                  <a:pt x="205207" y="159332"/>
                </a:lnTo>
                <a:lnTo>
                  <a:pt x="206659" y="166798"/>
                </a:lnTo>
                <a:lnTo>
                  <a:pt x="207628" y="173679"/>
                </a:lnTo>
                <a:lnTo>
                  <a:pt x="208273" y="180173"/>
                </a:lnTo>
                <a:lnTo>
                  <a:pt x="209656" y="186407"/>
                </a:lnTo>
                <a:lnTo>
                  <a:pt x="211530" y="192467"/>
                </a:lnTo>
                <a:lnTo>
                  <a:pt x="213733" y="198413"/>
                </a:lnTo>
                <a:lnTo>
                  <a:pt x="217106" y="205234"/>
                </a:lnTo>
                <a:lnTo>
                  <a:pt x="221259" y="212639"/>
                </a:lnTo>
                <a:lnTo>
                  <a:pt x="225933" y="220433"/>
                </a:lnTo>
                <a:lnTo>
                  <a:pt x="229049" y="226582"/>
                </a:lnTo>
                <a:lnTo>
                  <a:pt x="231126" y="231633"/>
                </a:lnTo>
                <a:lnTo>
                  <a:pt x="232512" y="235953"/>
                </a:lnTo>
                <a:lnTo>
                  <a:pt x="236590" y="243293"/>
                </a:lnTo>
                <a:lnTo>
                  <a:pt x="241702" y="250241"/>
                </a:lnTo>
                <a:lnTo>
                  <a:pt x="252426" y="25316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5" name="SMARTPenAnnotation159"/>
          <p:cNvSpPr/>
          <p:nvPr/>
        </p:nvSpPr>
        <p:spPr bwMode="auto">
          <a:xfrm>
            <a:off x="6269354" y="5340667"/>
            <a:ext cx="17147" cy="8574"/>
          </a:xfrm>
          <a:custGeom>
            <a:avLst/>
            <a:gdLst/>
            <a:ahLst/>
            <a:cxnLst/>
            <a:rect l="0" t="0" r="0" b="0"/>
            <a:pathLst>
              <a:path w="17147" h="8574">
                <a:moveTo>
                  <a:pt x="17146" y="8573"/>
                </a:moveTo>
                <a:lnTo>
                  <a:pt x="0" y="0"/>
                </a:lnTo>
              </a:path>
            </a:pathLst>
          </a:cu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SMARTPenAnnotation160"/>
          <p:cNvSpPr/>
          <p:nvPr/>
        </p:nvSpPr>
        <p:spPr bwMode="auto">
          <a:xfrm>
            <a:off x="6457950" y="5220652"/>
            <a:ext cx="34291" cy="445771"/>
          </a:xfrm>
          <a:custGeom>
            <a:avLst/>
            <a:gdLst/>
            <a:ahLst/>
            <a:cxnLst/>
            <a:rect l="0" t="0" r="0" b="0"/>
            <a:pathLst>
              <a:path w="34291" h="445771">
                <a:moveTo>
                  <a:pt x="0" y="0"/>
                </a:moveTo>
                <a:lnTo>
                  <a:pt x="0" y="13652"/>
                </a:lnTo>
                <a:lnTo>
                  <a:pt x="952" y="22437"/>
                </a:lnTo>
                <a:lnTo>
                  <a:pt x="2540" y="33055"/>
                </a:lnTo>
                <a:lnTo>
                  <a:pt x="4550" y="44897"/>
                </a:lnTo>
                <a:lnTo>
                  <a:pt x="5891" y="54696"/>
                </a:lnTo>
                <a:lnTo>
                  <a:pt x="6785" y="63134"/>
                </a:lnTo>
                <a:lnTo>
                  <a:pt x="7380" y="70664"/>
                </a:lnTo>
                <a:lnTo>
                  <a:pt x="7778" y="79495"/>
                </a:lnTo>
                <a:lnTo>
                  <a:pt x="8219" y="99466"/>
                </a:lnTo>
                <a:lnTo>
                  <a:pt x="8563" y="334933"/>
                </a:lnTo>
                <a:lnTo>
                  <a:pt x="9519" y="354734"/>
                </a:lnTo>
                <a:lnTo>
                  <a:pt x="11108" y="373649"/>
                </a:lnTo>
                <a:lnTo>
                  <a:pt x="13120" y="391974"/>
                </a:lnTo>
                <a:lnTo>
                  <a:pt x="15414" y="405144"/>
                </a:lnTo>
                <a:lnTo>
                  <a:pt x="17896" y="414876"/>
                </a:lnTo>
                <a:lnTo>
                  <a:pt x="20503" y="422317"/>
                </a:lnTo>
                <a:lnTo>
                  <a:pt x="23193" y="428229"/>
                </a:lnTo>
                <a:lnTo>
                  <a:pt x="25940" y="433124"/>
                </a:lnTo>
                <a:lnTo>
                  <a:pt x="34290" y="44577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SMARTPenAnnotation161"/>
          <p:cNvSpPr/>
          <p:nvPr/>
        </p:nvSpPr>
        <p:spPr bwMode="auto">
          <a:xfrm>
            <a:off x="6608368" y="5357812"/>
            <a:ext cx="132291" cy="264087"/>
          </a:xfrm>
          <a:custGeom>
            <a:avLst/>
            <a:gdLst/>
            <a:ahLst/>
            <a:cxnLst/>
            <a:rect l="0" t="0" r="0" b="0"/>
            <a:pathLst>
              <a:path w="132291" h="264087">
                <a:moveTo>
                  <a:pt x="63894" y="0"/>
                </a:moveTo>
                <a:lnTo>
                  <a:pt x="63894" y="16483"/>
                </a:lnTo>
                <a:lnTo>
                  <a:pt x="61989" y="20513"/>
                </a:lnTo>
                <a:lnTo>
                  <a:pt x="58814" y="24153"/>
                </a:lnTo>
                <a:lnTo>
                  <a:pt x="54792" y="27532"/>
                </a:lnTo>
                <a:lnTo>
                  <a:pt x="51159" y="31690"/>
                </a:lnTo>
                <a:lnTo>
                  <a:pt x="47784" y="36367"/>
                </a:lnTo>
                <a:lnTo>
                  <a:pt x="38637" y="50453"/>
                </a:lnTo>
                <a:lnTo>
                  <a:pt x="21871" y="75764"/>
                </a:lnTo>
                <a:lnTo>
                  <a:pt x="15876" y="86704"/>
                </a:lnTo>
                <a:lnTo>
                  <a:pt x="11880" y="95903"/>
                </a:lnTo>
                <a:lnTo>
                  <a:pt x="9215" y="103940"/>
                </a:lnTo>
                <a:lnTo>
                  <a:pt x="6487" y="111203"/>
                </a:lnTo>
                <a:lnTo>
                  <a:pt x="3715" y="117951"/>
                </a:lnTo>
                <a:lnTo>
                  <a:pt x="915" y="124354"/>
                </a:lnTo>
                <a:lnTo>
                  <a:pt x="0" y="128623"/>
                </a:lnTo>
                <a:lnTo>
                  <a:pt x="344" y="131468"/>
                </a:lnTo>
                <a:lnTo>
                  <a:pt x="1524" y="133366"/>
                </a:lnTo>
                <a:lnTo>
                  <a:pt x="3264" y="133678"/>
                </a:lnTo>
                <a:lnTo>
                  <a:pt x="5377" y="132933"/>
                </a:lnTo>
                <a:lnTo>
                  <a:pt x="7738" y="131485"/>
                </a:lnTo>
                <a:lnTo>
                  <a:pt x="10264" y="130519"/>
                </a:lnTo>
                <a:lnTo>
                  <a:pt x="12901" y="129875"/>
                </a:lnTo>
                <a:lnTo>
                  <a:pt x="15611" y="129446"/>
                </a:lnTo>
                <a:lnTo>
                  <a:pt x="18370" y="128208"/>
                </a:lnTo>
                <a:lnTo>
                  <a:pt x="21162" y="126429"/>
                </a:lnTo>
                <a:lnTo>
                  <a:pt x="23976" y="124291"/>
                </a:lnTo>
                <a:lnTo>
                  <a:pt x="26805" y="122866"/>
                </a:lnTo>
                <a:lnTo>
                  <a:pt x="29643" y="121915"/>
                </a:lnTo>
                <a:lnTo>
                  <a:pt x="32487" y="121282"/>
                </a:lnTo>
                <a:lnTo>
                  <a:pt x="36289" y="120860"/>
                </a:lnTo>
                <a:lnTo>
                  <a:pt x="40728" y="120578"/>
                </a:lnTo>
                <a:lnTo>
                  <a:pt x="45593" y="120391"/>
                </a:lnTo>
                <a:lnTo>
                  <a:pt x="51693" y="119313"/>
                </a:lnTo>
                <a:lnTo>
                  <a:pt x="58618" y="117642"/>
                </a:lnTo>
                <a:lnTo>
                  <a:pt x="66092" y="115576"/>
                </a:lnTo>
                <a:lnTo>
                  <a:pt x="72979" y="114198"/>
                </a:lnTo>
                <a:lnTo>
                  <a:pt x="79476" y="113280"/>
                </a:lnTo>
                <a:lnTo>
                  <a:pt x="85712" y="112668"/>
                </a:lnTo>
                <a:lnTo>
                  <a:pt x="90822" y="113212"/>
                </a:lnTo>
                <a:lnTo>
                  <a:pt x="95180" y="114527"/>
                </a:lnTo>
                <a:lnTo>
                  <a:pt x="108407" y="120929"/>
                </a:lnTo>
                <a:lnTo>
                  <a:pt x="113572" y="123482"/>
                </a:lnTo>
                <a:lnTo>
                  <a:pt x="117967" y="126136"/>
                </a:lnTo>
                <a:lnTo>
                  <a:pt x="121850" y="128859"/>
                </a:lnTo>
                <a:lnTo>
                  <a:pt x="125392" y="131625"/>
                </a:lnTo>
                <a:lnTo>
                  <a:pt x="127752" y="134423"/>
                </a:lnTo>
                <a:lnTo>
                  <a:pt x="129326" y="137240"/>
                </a:lnTo>
                <a:lnTo>
                  <a:pt x="130375" y="140071"/>
                </a:lnTo>
                <a:lnTo>
                  <a:pt x="131075" y="145768"/>
                </a:lnTo>
                <a:lnTo>
                  <a:pt x="131542" y="153376"/>
                </a:lnTo>
                <a:lnTo>
                  <a:pt x="132060" y="170085"/>
                </a:lnTo>
                <a:lnTo>
                  <a:pt x="132290" y="183861"/>
                </a:lnTo>
                <a:lnTo>
                  <a:pt x="131398" y="189249"/>
                </a:lnTo>
                <a:lnTo>
                  <a:pt x="129852" y="193793"/>
                </a:lnTo>
                <a:lnTo>
                  <a:pt x="120526" y="212482"/>
                </a:lnTo>
                <a:lnTo>
                  <a:pt x="116888" y="218807"/>
                </a:lnTo>
                <a:lnTo>
                  <a:pt x="112559" y="225882"/>
                </a:lnTo>
                <a:lnTo>
                  <a:pt x="107767" y="233455"/>
                </a:lnTo>
                <a:lnTo>
                  <a:pt x="103620" y="238504"/>
                </a:lnTo>
                <a:lnTo>
                  <a:pt x="99903" y="241871"/>
                </a:lnTo>
                <a:lnTo>
                  <a:pt x="96473" y="244115"/>
                </a:lnTo>
                <a:lnTo>
                  <a:pt x="92281" y="246563"/>
                </a:lnTo>
                <a:lnTo>
                  <a:pt x="87581" y="249148"/>
                </a:lnTo>
                <a:lnTo>
                  <a:pt x="82542" y="251824"/>
                </a:lnTo>
                <a:lnTo>
                  <a:pt x="78231" y="254560"/>
                </a:lnTo>
                <a:lnTo>
                  <a:pt x="74405" y="257337"/>
                </a:lnTo>
                <a:lnTo>
                  <a:pt x="70901" y="260141"/>
                </a:lnTo>
                <a:lnTo>
                  <a:pt x="66660" y="262010"/>
                </a:lnTo>
                <a:lnTo>
                  <a:pt x="61928" y="263256"/>
                </a:lnTo>
                <a:lnTo>
                  <a:pt x="56869" y="264086"/>
                </a:lnTo>
                <a:lnTo>
                  <a:pt x="52544" y="263688"/>
                </a:lnTo>
                <a:lnTo>
                  <a:pt x="48707" y="262469"/>
                </a:lnTo>
                <a:lnTo>
                  <a:pt x="45197" y="260705"/>
                </a:lnTo>
                <a:lnTo>
                  <a:pt x="40952" y="259528"/>
                </a:lnTo>
                <a:lnTo>
                  <a:pt x="36217" y="258744"/>
                </a:lnTo>
                <a:lnTo>
                  <a:pt x="25530" y="257640"/>
                </a:lnTo>
                <a:lnTo>
                  <a:pt x="12459" y="25717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SMARTPenAnnotation162"/>
          <p:cNvSpPr/>
          <p:nvPr/>
        </p:nvSpPr>
        <p:spPr bwMode="auto">
          <a:xfrm>
            <a:off x="7392383" y="3823887"/>
            <a:ext cx="213777" cy="363917"/>
          </a:xfrm>
          <a:custGeom>
            <a:avLst/>
            <a:gdLst/>
            <a:ahLst/>
            <a:cxnLst/>
            <a:rect l="0" t="0" r="0" b="0"/>
            <a:pathLst>
              <a:path w="213777" h="363917">
                <a:moveTo>
                  <a:pt x="8542" y="68028"/>
                </a:moveTo>
                <a:lnTo>
                  <a:pt x="8542" y="135862"/>
                </a:lnTo>
                <a:lnTo>
                  <a:pt x="6002" y="176281"/>
                </a:lnTo>
                <a:lnTo>
                  <a:pt x="2650" y="224725"/>
                </a:lnTo>
                <a:lnTo>
                  <a:pt x="1161" y="258956"/>
                </a:lnTo>
                <a:lnTo>
                  <a:pt x="126" y="363916"/>
                </a:lnTo>
                <a:lnTo>
                  <a:pt x="0" y="298877"/>
                </a:lnTo>
                <a:lnTo>
                  <a:pt x="942" y="278125"/>
                </a:lnTo>
                <a:lnTo>
                  <a:pt x="2523" y="260480"/>
                </a:lnTo>
                <a:lnTo>
                  <a:pt x="4529" y="244907"/>
                </a:lnTo>
                <a:lnTo>
                  <a:pt x="7772" y="227857"/>
                </a:lnTo>
                <a:lnTo>
                  <a:pt x="11838" y="209823"/>
                </a:lnTo>
                <a:lnTo>
                  <a:pt x="16454" y="191133"/>
                </a:lnTo>
                <a:lnTo>
                  <a:pt x="20484" y="175815"/>
                </a:lnTo>
                <a:lnTo>
                  <a:pt x="27502" y="151176"/>
                </a:lnTo>
                <a:lnTo>
                  <a:pt x="41359" y="107587"/>
                </a:lnTo>
                <a:lnTo>
                  <a:pt x="52978" y="72129"/>
                </a:lnTo>
                <a:lnTo>
                  <a:pt x="56263" y="63142"/>
                </a:lnTo>
                <a:lnTo>
                  <a:pt x="59406" y="55245"/>
                </a:lnTo>
                <a:lnTo>
                  <a:pt x="62454" y="48076"/>
                </a:lnTo>
                <a:lnTo>
                  <a:pt x="66391" y="41392"/>
                </a:lnTo>
                <a:lnTo>
                  <a:pt x="70921" y="35030"/>
                </a:lnTo>
                <a:lnTo>
                  <a:pt x="75845" y="28884"/>
                </a:lnTo>
                <a:lnTo>
                  <a:pt x="81032" y="23835"/>
                </a:lnTo>
                <a:lnTo>
                  <a:pt x="86396" y="19515"/>
                </a:lnTo>
                <a:lnTo>
                  <a:pt x="91877" y="15684"/>
                </a:lnTo>
                <a:lnTo>
                  <a:pt x="97436" y="12177"/>
                </a:lnTo>
                <a:lnTo>
                  <a:pt x="103047" y="8886"/>
                </a:lnTo>
                <a:lnTo>
                  <a:pt x="108693" y="5740"/>
                </a:lnTo>
                <a:lnTo>
                  <a:pt x="113410" y="3642"/>
                </a:lnTo>
                <a:lnTo>
                  <a:pt x="117506" y="2244"/>
                </a:lnTo>
                <a:lnTo>
                  <a:pt x="121190" y="1312"/>
                </a:lnTo>
                <a:lnTo>
                  <a:pt x="125550" y="690"/>
                </a:lnTo>
                <a:lnTo>
                  <a:pt x="130362" y="276"/>
                </a:lnTo>
                <a:lnTo>
                  <a:pt x="135475" y="0"/>
                </a:lnTo>
                <a:lnTo>
                  <a:pt x="140789" y="769"/>
                </a:lnTo>
                <a:lnTo>
                  <a:pt x="146237" y="2233"/>
                </a:lnTo>
                <a:lnTo>
                  <a:pt x="151773" y="4162"/>
                </a:lnTo>
                <a:lnTo>
                  <a:pt x="157370" y="6400"/>
                </a:lnTo>
                <a:lnTo>
                  <a:pt x="163005" y="8846"/>
                </a:lnTo>
                <a:lnTo>
                  <a:pt x="168667" y="11428"/>
                </a:lnTo>
                <a:lnTo>
                  <a:pt x="173394" y="14102"/>
                </a:lnTo>
                <a:lnTo>
                  <a:pt x="177499" y="16837"/>
                </a:lnTo>
                <a:lnTo>
                  <a:pt x="181187" y="19613"/>
                </a:lnTo>
                <a:lnTo>
                  <a:pt x="187826" y="27777"/>
                </a:lnTo>
                <a:lnTo>
                  <a:pt x="193950" y="37756"/>
                </a:lnTo>
                <a:lnTo>
                  <a:pt x="199848" y="48541"/>
                </a:lnTo>
                <a:lnTo>
                  <a:pt x="208523" y="65323"/>
                </a:lnTo>
                <a:lnTo>
                  <a:pt x="211722" y="76668"/>
                </a:lnTo>
                <a:lnTo>
                  <a:pt x="212576" y="82360"/>
                </a:lnTo>
                <a:lnTo>
                  <a:pt x="213144" y="89013"/>
                </a:lnTo>
                <a:lnTo>
                  <a:pt x="213524" y="96305"/>
                </a:lnTo>
                <a:lnTo>
                  <a:pt x="213776" y="104025"/>
                </a:lnTo>
                <a:lnTo>
                  <a:pt x="212993" y="111075"/>
                </a:lnTo>
                <a:lnTo>
                  <a:pt x="211517" y="117681"/>
                </a:lnTo>
                <a:lnTo>
                  <a:pt x="209581" y="123990"/>
                </a:lnTo>
                <a:lnTo>
                  <a:pt x="205433" y="132006"/>
                </a:lnTo>
                <a:lnTo>
                  <a:pt x="199810" y="141160"/>
                </a:lnTo>
                <a:lnTo>
                  <a:pt x="193204" y="151072"/>
                </a:lnTo>
                <a:lnTo>
                  <a:pt x="184990" y="161491"/>
                </a:lnTo>
                <a:lnTo>
                  <a:pt x="175703" y="172246"/>
                </a:lnTo>
                <a:lnTo>
                  <a:pt x="165702" y="183227"/>
                </a:lnTo>
                <a:lnTo>
                  <a:pt x="157131" y="191500"/>
                </a:lnTo>
                <a:lnTo>
                  <a:pt x="149511" y="197967"/>
                </a:lnTo>
                <a:lnTo>
                  <a:pt x="142526" y="203231"/>
                </a:lnTo>
                <a:lnTo>
                  <a:pt x="135012" y="207694"/>
                </a:lnTo>
                <a:lnTo>
                  <a:pt x="127145" y="211620"/>
                </a:lnTo>
                <a:lnTo>
                  <a:pt x="111737" y="218524"/>
                </a:lnTo>
                <a:lnTo>
                  <a:pt x="98538" y="224767"/>
                </a:lnTo>
                <a:lnTo>
                  <a:pt x="92352" y="226813"/>
                </a:lnTo>
                <a:lnTo>
                  <a:pt x="86323" y="228177"/>
                </a:lnTo>
                <a:lnTo>
                  <a:pt x="80398" y="229086"/>
                </a:lnTo>
                <a:lnTo>
                  <a:pt x="74544" y="229693"/>
                </a:lnTo>
                <a:lnTo>
                  <a:pt x="68736" y="230097"/>
                </a:lnTo>
                <a:lnTo>
                  <a:pt x="62958" y="230366"/>
                </a:lnTo>
                <a:lnTo>
                  <a:pt x="57202" y="229593"/>
                </a:lnTo>
                <a:lnTo>
                  <a:pt x="51460" y="228126"/>
                </a:lnTo>
                <a:lnTo>
                  <a:pt x="45725" y="226195"/>
                </a:lnTo>
                <a:lnTo>
                  <a:pt x="40951" y="223955"/>
                </a:lnTo>
                <a:lnTo>
                  <a:pt x="36816" y="221509"/>
                </a:lnTo>
                <a:lnTo>
                  <a:pt x="33106" y="218926"/>
                </a:lnTo>
                <a:lnTo>
                  <a:pt x="26444" y="210976"/>
                </a:lnTo>
                <a:lnTo>
                  <a:pt x="20308" y="202045"/>
                </a:lnTo>
                <a:lnTo>
                  <a:pt x="14405" y="194901"/>
                </a:lnTo>
                <a:lnTo>
                  <a:pt x="11148" y="188551"/>
                </a:lnTo>
                <a:lnTo>
                  <a:pt x="10279" y="185524"/>
                </a:lnTo>
                <a:lnTo>
                  <a:pt x="11605" y="180649"/>
                </a:lnTo>
                <a:lnTo>
                  <a:pt x="14394" y="174541"/>
                </a:lnTo>
                <a:lnTo>
                  <a:pt x="25686" y="15375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9" name="SMARTPenAnnotation163"/>
          <p:cNvSpPr/>
          <p:nvPr/>
        </p:nvSpPr>
        <p:spPr bwMode="auto">
          <a:xfrm>
            <a:off x="7701892" y="3784794"/>
            <a:ext cx="571694" cy="398991"/>
          </a:xfrm>
          <a:custGeom>
            <a:avLst/>
            <a:gdLst/>
            <a:ahLst/>
            <a:cxnLst/>
            <a:rect l="0" t="0" r="0" b="0"/>
            <a:pathLst>
              <a:path w="571694" h="398991">
                <a:moveTo>
                  <a:pt x="153375" y="72831"/>
                </a:moveTo>
                <a:lnTo>
                  <a:pt x="148824" y="68280"/>
                </a:lnTo>
                <a:lnTo>
                  <a:pt x="145578" y="66939"/>
                </a:lnTo>
                <a:lnTo>
                  <a:pt x="131909" y="65053"/>
                </a:lnTo>
                <a:lnTo>
                  <a:pt x="121292" y="64611"/>
                </a:lnTo>
                <a:lnTo>
                  <a:pt x="116747" y="65446"/>
                </a:lnTo>
                <a:lnTo>
                  <a:pt x="100067" y="73630"/>
                </a:lnTo>
                <a:lnTo>
                  <a:pt x="78710" y="84419"/>
                </a:lnTo>
                <a:lnTo>
                  <a:pt x="67486" y="92585"/>
                </a:lnTo>
                <a:lnTo>
                  <a:pt x="55194" y="103518"/>
                </a:lnTo>
                <a:lnTo>
                  <a:pt x="40207" y="117902"/>
                </a:lnTo>
                <a:lnTo>
                  <a:pt x="34114" y="124785"/>
                </a:lnTo>
                <a:lnTo>
                  <a:pt x="29101" y="131280"/>
                </a:lnTo>
                <a:lnTo>
                  <a:pt x="24806" y="137515"/>
                </a:lnTo>
                <a:lnTo>
                  <a:pt x="20037" y="146433"/>
                </a:lnTo>
                <a:lnTo>
                  <a:pt x="14953" y="157142"/>
                </a:lnTo>
                <a:lnTo>
                  <a:pt x="9659" y="169043"/>
                </a:lnTo>
                <a:lnTo>
                  <a:pt x="6128" y="178882"/>
                </a:lnTo>
                <a:lnTo>
                  <a:pt x="3776" y="187346"/>
                </a:lnTo>
                <a:lnTo>
                  <a:pt x="2207" y="194894"/>
                </a:lnTo>
                <a:lnTo>
                  <a:pt x="1161" y="201832"/>
                </a:lnTo>
                <a:lnTo>
                  <a:pt x="464" y="208361"/>
                </a:lnTo>
                <a:lnTo>
                  <a:pt x="0" y="214620"/>
                </a:lnTo>
                <a:lnTo>
                  <a:pt x="642" y="221649"/>
                </a:lnTo>
                <a:lnTo>
                  <a:pt x="2023" y="229193"/>
                </a:lnTo>
                <a:lnTo>
                  <a:pt x="3896" y="237079"/>
                </a:lnTo>
                <a:lnTo>
                  <a:pt x="7050" y="243290"/>
                </a:lnTo>
                <a:lnTo>
                  <a:pt x="15634" y="252730"/>
                </a:lnTo>
                <a:lnTo>
                  <a:pt x="26626" y="263400"/>
                </a:lnTo>
                <a:lnTo>
                  <a:pt x="29824" y="265599"/>
                </a:lnTo>
                <a:lnTo>
                  <a:pt x="35916" y="268043"/>
                </a:lnTo>
                <a:lnTo>
                  <a:pt x="38874" y="267742"/>
                </a:lnTo>
                <a:lnTo>
                  <a:pt x="41798" y="266589"/>
                </a:lnTo>
                <a:lnTo>
                  <a:pt x="44701" y="264868"/>
                </a:lnTo>
                <a:lnTo>
                  <a:pt x="53005" y="262956"/>
                </a:lnTo>
                <a:lnTo>
                  <a:pt x="57887" y="262446"/>
                </a:lnTo>
                <a:lnTo>
                  <a:pt x="62094" y="261153"/>
                </a:lnTo>
                <a:lnTo>
                  <a:pt x="69308" y="257177"/>
                </a:lnTo>
                <a:lnTo>
                  <a:pt x="83276" y="245033"/>
                </a:lnTo>
                <a:lnTo>
                  <a:pt x="93963" y="234773"/>
                </a:lnTo>
                <a:lnTo>
                  <a:pt x="111794" y="217214"/>
                </a:lnTo>
                <a:lnTo>
                  <a:pt x="117082" y="210044"/>
                </a:lnTo>
                <a:lnTo>
                  <a:pt x="123465" y="200501"/>
                </a:lnTo>
                <a:lnTo>
                  <a:pt x="130577" y="189376"/>
                </a:lnTo>
                <a:lnTo>
                  <a:pt x="136272" y="180055"/>
                </a:lnTo>
                <a:lnTo>
                  <a:pt x="141021" y="171936"/>
                </a:lnTo>
                <a:lnTo>
                  <a:pt x="145139" y="164618"/>
                </a:lnTo>
                <a:lnTo>
                  <a:pt x="147884" y="157835"/>
                </a:lnTo>
                <a:lnTo>
                  <a:pt x="149714" y="151408"/>
                </a:lnTo>
                <a:lnTo>
                  <a:pt x="152701" y="139187"/>
                </a:lnTo>
                <a:lnTo>
                  <a:pt x="157203" y="127405"/>
                </a:lnTo>
                <a:lnTo>
                  <a:pt x="159839" y="115819"/>
                </a:lnTo>
                <a:lnTo>
                  <a:pt x="161011" y="105271"/>
                </a:lnTo>
                <a:lnTo>
                  <a:pt x="161531" y="97409"/>
                </a:lnTo>
                <a:lnTo>
                  <a:pt x="162623" y="93978"/>
                </a:lnTo>
                <a:lnTo>
                  <a:pt x="167757" y="84600"/>
                </a:lnTo>
                <a:lnTo>
                  <a:pt x="169701" y="77694"/>
                </a:lnTo>
                <a:lnTo>
                  <a:pt x="169975" y="77978"/>
                </a:lnTo>
                <a:lnTo>
                  <a:pt x="170412" y="80727"/>
                </a:lnTo>
                <a:lnTo>
                  <a:pt x="170511" y="119969"/>
                </a:lnTo>
                <a:lnTo>
                  <a:pt x="171466" y="128069"/>
                </a:lnTo>
                <a:lnTo>
                  <a:pt x="173056" y="137279"/>
                </a:lnTo>
                <a:lnTo>
                  <a:pt x="175068" y="147228"/>
                </a:lnTo>
                <a:lnTo>
                  <a:pt x="176410" y="155767"/>
                </a:lnTo>
                <a:lnTo>
                  <a:pt x="177304" y="163364"/>
                </a:lnTo>
                <a:lnTo>
                  <a:pt x="177901" y="170333"/>
                </a:lnTo>
                <a:lnTo>
                  <a:pt x="179250" y="176885"/>
                </a:lnTo>
                <a:lnTo>
                  <a:pt x="183290" y="189244"/>
                </a:lnTo>
                <a:lnTo>
                  <a:pt x="188261" y="201088"/>
                </a:lnTo>
                <a:lnTo>
                  <a:pt x="193644" y="211749"/>
                </a:lnTo>
                <a:lnTo>
                  <a:pt x="202030" y="223106"/>
                </a:lnTo>
                <a:lnTo>
                  <a:pt x="207702" y="229472"/>
                </a:lnTo>
                <a:lnTo>
                  <a:pt x="210549" y="231551"/>
                </a:lnTo>
                <a:lnTo>
                  <a:pt x="216251" y="233861"/>
                </a:lnTo>
                <a:lnTo>
                  <a:pt x="224816" y="235161"/>
                </a:lnTo>
                <a:lnTo>
                  <a:pt x="242135" y="235600"/>
                </a:lnTo>
                <a:lnTo>
                  <a:pt x="249338" y="235660"/>
                </a:lnTo>
                <a:lnTo>
                  <a:pt x="253546" y="233771"/>
                </a:lnTo>
                <a:lnTo>
                  <a:pt x="268569" y="222963"/>
                </a:lnTo>
                <a:lnTo>
                  <a:pt x="279502" y="216391"/>
                </a:lnTo>
                <a:lnTo>
                  <a:pt x="288173" y="207755"/>
                </a:lnTo>
                <a:lnTo>
                  <a:pt x="291817" y="202785"/>
                </a:lnTo>
                <a:lnTo>
                  <a:pt x="298057" y="192805"/>
                </a:lnTo>
                <a:lnTo>
                  <a:pt x="315151" y="163935"/>
                </a:lnTo>
                <a:lnTo>
                  <a:pt x="327828" y="141579"/>
                </a:lnTo>
                <a:lnTo>
                  <a:pt x="332542" y="132950"/>
                </a:lnTo>
                <a:lnTo>
                  <a:pt x="336637" y="120531"/>
                </a:lnTo>
                <a:lnTo>
                  <a:pt x="340320" y="105583"/>
                </a:lnTo>
                <a:lnTo>
                  <a:pt x="343727" y="88950"/>
                </a:lnTo>
                <a:lnTo>
                  <a:pt x="346952" y="76910"/>
                </a:lnTo>
                <a:lnTo>
                  <a:pt x="350054" y="67930"/>
                </a:lnTo>
                <a:lnTo>
                  <a:pt x="353074" y="60991"/>
                </a:lnTo>
                <a:lnTo>
                  <a:pt x="355087" y="54460"/>
                </a:lnTo>
                <a:lnTo>
                  <a:pt x="357326" y="42123"/>
                </a:lnTo>
                <a:lnTo>
                  <a:pt x="358874" y="39024"/>
                </a:lnTo>
                <a:lnTo>
                  <a:pt x="360860" y="37911"/>
                </a:lnTo>
                <a:lnTo>
                  <a:pt x="363135" y="38121"/>
                </a:lnTo>
                <a:lnTo>
                  <a:pt x="364653" y="39213"/>
                </a:lnTo>
                <a:lnTo>
                  <a:pt x="365665" y="40894"/>
                </a:lnTo>
                <a:lnTo>
                  <a:pt x="366338" y="42967"/>
                </a:lnTo>
                <a:lnTo>
                  <a:pt x="367288" y="54986"/>
                </a:lnTo>
                <a:lnTo>
                  <a:pt x="370050" y="65217"/>
                </a:lnTo>
                <a:lnTo>
                  <a:pt x="372120" y="70613"/>
                </a:lnTo>
                <a:lnTo>
                  <a:pt x="373501" y="77067"/>
                </a:lnTo>
                <a:lnTo>
                  <a:pt x="374421" y="84227"/>
                </a:lnTo>
                <a:lnTo>
                  <a:pt x="375034" y="91858"/>
                </a:lnTo>
                <a:lnTo>
                  <a:pt x="380448" y="139005"/>
                </a:lnTo>
                <a:lnTo>
                  <a:pt x="388085" y="201234"/>
                </a:lnTo>
                <a:lnTo>
                  <a:pt x="389858" y="219393"/>
                </a:lnTo>
                <a:lnTo>
                  <a:pt x="391040" y="235309"/>
                </a:lnTo>
                <a:lnTo>
                  <a:pt x="391829" y="249730"/>
                </a:lnTo>
                <a:lnTo>
                  <a:pt x="393306" y="262201"/>
                </a:lnTo>
                <a:lnTo>
                  <a:pt x="395245" y="273373"/>
                </a:lnTo>
                <a:lnTo>
                  <a:pt x="397489" y="283677"/>
                </a:lnTo>
                <a:lnTo>
                  <a:pt x="398986" y="293405"/>
                </a:lnTo>
                <a:lnTo>
                  <a:pt x="399983" y="302748"/>
                </a:lnTo>
                <a:lnTo>
                  <a:pt x="400648" y="311834"/>
                </a:lnTo>
                <a:lnTo>
                  <a:pt x="402043" y="322654"/>
                </a:lnTo>
                <a:lnTo>
                  <a:pt x="403926" y="334629"/>
                </a:lnTo>
                <a:lnTo>
                  <a:pt x="406134" y="347375"/>
                </a:lnTo>
                <a:lnTo>
                  <a:pt x="407606" y="357778"/>
                </a:lnTo>
                <a:lnTo>
                  <a:pt x="408588" y="366618"/>
                </a:lnTo>
                <a:lnTo>
                  <a:pt x="409242" y="374417"/>
                </a:lnTo>
                <a:lnTo>
                  <a:pt x="409677" y="381520"/>
                </a:lnTo>
                <a:lnTo>
                  <a:pt x="410163" y="394493"/>
                </a:lnTo>
                <a:lnTo>
                  <a:pt x="409340" y="397763"/>
                </a:lnTo>
                <a:lnTo>
                  <a:pt x="407837" y="398990"/>
                </a:lnTo>
                <a:lnTo>
                  <a:pt x="405884" y="398855"/>
                </a:lnTo>
                <a:lnTo>
                  <a:pt x="403630" y="397813"/>
                </a:lnTo>
                <a:lnTo>
                  <a:pt x="398584" y="394115"/>
                </a:lnTo>
                <a:lnTo>
                  <a:pt x="395905" y="387985"/>
                </a:lnTo>
                <a:lnTo>
                  <a:pt x="393168" y="379136"/>
                </a:lnTo>
                <a:lnTo>
                  <a:pt x="390390" y="368474"/>
                </a:lnTo>
                <a:lnTo>
                  <a:pt x="388537" y="354699"/>
                </a:lnTo>
                <a:lnTo>
                  <a:pt x="387302" y="338848"/>
                </a:lnTo>
                <a:lnTo>
                  <a:pt x="386479" y="321613"/>
                </a:lnTo>
                <a:lnTo>
                  <a:pt x="385564" y="279603"/>
                </a:lnTo>
                <a:lnTo>
                  <a:pt x="385320" y="256399"/>
                </a:lnTo>
                <a:lnTo>
                  <a:pt x="387063" y="233309"/>
                </a:lnTo>
                <a:lnTo>
                  <a:pt x="390130" y="210297"/>
                </a:lnTo>
                <a:lnTo>
                  <a:pt x="394079" y="187335"/>
                </a:lnTo>
                <a:lnTo>
                  <a:pt x="399570" y="165359"/>
                </a:lnTo>
                <a:lnTo>
                  <a:pt x="406087" y="144041"/>
                </a:lnTo>
                <a:lnTo>
                  <a:pt x="427978" y="80123"/>
                </a:lnTo>
                <a:lnTo>
                  <a:pt x="432646" y="70073"/>
                </a:lnTo>
                <a:lnTo>
                  <a:pt x="437663" y="61467"/>
                </a:lnTo>
                <a:lnTo>
                  <a:pt x="442913" y="53825"/>
                </a:lnTo>
                <a:lnTo>
                  <a:pt x="448319" y="46825"/>
                </a:lnTo>
                <a:lnTo>
                  <a:pt x="453826" y="40253"/>
                </a:lnTo>
                <a:lnTo>
                  <a:pt x="465027" y="27872"/>
                </a:lnTo>
                <a:lnTo>
                  <a:pt x="476355" y="16019"/>
                </a:lnTo>
                <a:lnTo>
                  <a:pt x="482042" y="12096"/>
                </a:lnTo>
                <a:lnTo>
                  <a:pt x="498196" y="5623"/>
                </a:lnTo>
                <a:lnTo>
                  <a:pt x="506018" y="733"/>
                </a:lnTo>
                <a:lnTo>
                  <a:pt x="510391" y="0"/>
                </a:lnTo>
                <a:lnTo>
                  <a:pt x="520329" y="1727"/>
                </a:lnTo>
                <a:lnTo>
                  <a:pt x="536633" y="8053"/>
                </a:lnTo>
                <a:lnTo>
                  <a:pt x="548979" y="15961"/>
                </a:lnTo>
                <a:lnTo>
                  <a:pt x="555576" y="24060"/>
                </a:lnTo>
                <a:lnTo>
                  <a:pt x="561684" y="34010"/>
                </a:lnTo>
                <a:lnTo>
                  <a:pt x="567573" y="44782"/>
                </a:lnTo>
                <a:lnTo>
                  <a:pt x="569524" y="51274"/>
                </a:lnTo>
                <a:lnTo>
                  <a:pt x="570826" y="58459"/>
                </a:lnTo>
                <a:lnTo>
                  <a:pt x="571693" y="66107"/>
                </a:lnTo>
                <a:lnTo>
                  <a:pt x="571319" y="74063"/>
                </a:lnTo>
                <a:lnTo>
                  <a:pt x="570117" y="82225"/>
                </a:lnTo>
                <a:lnTo>
                  <a:pt x="568362" y="90524"/>
                </a:lnTo>
                <a:lnTo>
                  <a:pt x="567193" y="97961"/>
                </a:lnTo>
                <a:lnTo>
                  <a:pt x="566414" y="104824"/>
                </a:lnTo>
                <a:lnTo>
                  <a:pt x="565894" y="111305"/>
                </a:lnTo>
                <a:lnTo>
                  <a:pt x="562777" y="123585"/>
                </a:lnTo>
                <a:lnTo>
                  <a:pt x="560612" y="129527"/>
                </a:lnTo>
                <a:lnTo>
                  <a:pt x="553126" y="141209"/>
                </a:lnTo>
                <a:lnTo>
                  <a:pt x="548464" y="146991"/>
                </a:lnTo>
                <a:lnTo>
                  <a:pt x="543450" y="153704"/>
                </a:lnTo>
                <a:lnTo>
                  <a:pt x="532799" y="168782"/>
                </a:lnTo>
                <a:lnTo>
                  <a:pt x="524256" y="179928"/>
                </a:lnTo>
                <a:lnTo>
                  <a:pt x="520644" y="184234"/>
                </a:lnTo>
                <a:lnTo>
                  <a:pt x="516331" y="187105"/>
                </a:lnTo>
                <a:lnTo>
                  <a:pt x="506459" y="190294"/>
                </a:lnTo>
                <a:lnTo>
                  <a:pt x="490490" y="192342"/>
                </a:lnTo>
                <a:lnTo>
                  <a:pt x="475406" y="192696"/>
                </a:lnTo>
                <a:lnTo>
                  <a:pt x="464457" y="192779"/>
                </a:lnTo>
                <a:lnTo>
                  <a:pt x="459823" y="191849"/>
                </a:lnTo>
                <a:lnTo>
                  <a:pt x="452134" y="188275"/>
                </a:lnTo>
                <a:lnTo>
                  <a:pt x="438100" y="177244"/>
                </a:lnTo>
                <a:lnTo>
                  <a:pt x="427695" y="16712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0" name="SMARTPenAnnotation164"/>
          <p:cNvSpPr/>
          <p:nvPr/>
        </p:nvSpPr>
        <p:spPr bwMode="auto">
          <a:xfrm>
            <a:off x="8326755" y="3797665"/>
            <a:ext cx="514351" cy="243613"/>
          </a:xfrm>
          <a:custGeom>
            <a:avLst/>
            <a:gdLst/>
            <a:ahLst/>
            <a:cxnLst/>
            <a:rect l="0" t="0" r="0" b="0"/>
            <a:pathLst>
              <a:path w="514351" h="243613">
                <a:moveTo>
                  <a:pt x="0" y="137112"/>
                </a:moveTo>
                <a:lnTo>
                  <a:pt x="0" y="150764"/>
                </a:lnTo>
                <a:lnTo>
                  <a:pt x="952" y="154786"/>
                </a:lnTo>
                <a:lnTo>
                  <a:pt x="2539" y="157468"/>
                </a:lnTo>
                <a:lnTo>
                  <a:pt x="9324" y="163781"/>
                </a:lnTo>
                <a:lnTo>
                  <a:pt x="11931" y="166321"/>
                </a:lnTo>
                <a:lnTo>
                  <a:pt x="14621" y="168015"/>
                </a:lnTo>
                <a:lnTo>
                  <a:pt x="20151" y="169897"/>
                </a:lnTo>
                <a:lnTo>
                  <a:pt x="23911" y="169446"/>
                </a:lnTo>
                <a:lnTo>
                  <a:pt x="37353" y="165214"/>
                </a:lnTo>
                <a:lnTo>
                  <a:pt x="44541" y="163889"/>
                </a:lnTo>
                <a:lnTo>
                  <a:pt x="53451" y="158221"/>
                </a:lnTo>
                <a:lnTo>
                  <a:pt x="58494" y="154042"/>
                </a:lnTo>
                <a:lnTo>
                  <a:pt x="69177" y="146859"/>
                </a:lnTo>
                <a:lnTo>
                  <a:pt x="80275" y="140491"/>
                </a:lnTo>
                <a:lnTo>
                  <a:pt x="91558" y="134486"/>
                </a:lnTo>
                <a:lnTo>
                  <a:pt x="99138" y="128694"/>
                </a:lnTo>
                <a:lnTo>
                  <a:pt x="108003" y="121023"/>
                </a:lnTo>
                <a:lnTo>
                  <a:pt x="117722" y="112098"/>
                </a:lnTo>
                <a:lnTo>
                  <a:pt x="125153" y="104244"/>
                </a:lnTo>
                <a:lnTo>
                  <a:pt x="131061" y="97103"/>
                </a:lnTo>
                <a:lnTo>
                  <a:pt x="135951" y="90437"/>
                </a:lnTo>
                <a:lnTo>
                  <a:pt x="142069" y="83135"/>
                </a:lnTo>
                <a:lnTo>
                  <a:pt x="149005" y="75410"/>
                </a:lnTo>
                <a:lnTo>
                  <a:pt x="156486" y="67402"/>
                </a:lnTo>
                <a:lnTo>
                  <a:pt x="161474" y="60159"/>
                </a:lnTo>
                <a:lnTo>
                  <a:pt x="164799" y="53425"/>
                </a:lnTo>
                <a:lnTo>
                  <a:pt x="167017" y="47031"/>
                </a:lnTo>
                <a:lnTo>
                  <a:pt x="169447" y="40863"/>
                </a:lnTo>
                <a:lnTo>
                  <a:pt x="172020" y="34846"/>
                </a:lnTo>
                <a:lnTo>
                  <a:pt x="174688" y="28930"/>
                </a:lnTo>
                <a:lnTo>
                  <a:pt x="175513" y="24033"/>
                </a:lnTo>
                <a:lnTo>
                  <a:pt x="175111" y="19816"/>
                </a:lnTo>
                <a:lnTo>
                  <a:pt x="173077" y="12591"/>
                </a:lnTo>
                <a:lnTo>
                  <a:pt x="172173" y="6204"/>
                </a:lnTo>
                <a:lnTo>
                  <a:pt x="170979" y="4120"/>
                </a:lnTo>
                <a:lnTo>
                  <a:pt x="169231" y="2731"/>
                </a:lnTo>
                <a:lnTo>
                  <a:pt x="167113" y="1805"/>
                </a:lnTo>
                <a:lnTo>
                  <a:pt x="162220" y="776"/>
                </a:lnTo>
                <a:lnTo>
                  <a:pt x="147388" y="0"/>
                </a:lnTo>
                <a:lnTo>
                  <a:pt x="141388" y="5054"/>
                </a:lnTo>
                <a:lnTo>
                  <a:pt x="137121" y="9068"/>
                </a:lnTo>
                <a:lnTo>
                  <a:pt x="133324" y="13650"/>
                </a:lnTo>
                <a:lnTo>
                  <a:pt x="129840" y="18609"/>
                </a:lnTo>
                <a:lnTo>
                  <a:pt x="126565" y="23820"/>
                </a:lnTo>
                <a:lnTo>
                  <a:pt x="123429" y="29199"/>
                </a:lnTo>
                <a:lnTo>
                  <a:pt x="120386" y="34690"/>
                </a:lnTo>
                <a:lnTo>
                  <a:pt x="117405" y="40256"/>
                </a:lnTo>
                <a:lnTo>
                  <a:pt x="114464" y="44919"/>
                </a:lnTo>
                <a:lnTo>
                  <a:pt x="111552" y="48980"/>
                </a:lnTo>
                <a:lnTo>
                  <a:pt x="108658" y="52640"/>
                </a:lnTo>
                <a:lnTo>
                  <a:pt x="106729" y="57937"/>
                </a:lnTo>
                <a:lnTo>
                  <a:pt x="105441" y="64326"/>
                </a:lnTo>
                <a:lnTo>
                  <a:pt x="104585" y="71443"/>
                </a:lnTo>
                <a:lnTo>
                  <a:pt x="103061" y="78093"/>
                </a:lnTo>
                <a:lnTo>
                  <a:pt x="101091" y="84431"/>
                </a:lnTo>
                <a:lnTo>
                  <a:pt x="98827" y="90562"/>
                </a:lnTo>
                <a:lnTo>
                  <a:pt x="97317" y="101316"/>
                </a:lnTo>
                <a:lnTo>
                  <a:pt x="96310" y="115153"/>
                </a:lnTo>
                <a:lnTo>
                  <a:pt x="95640" y="131045"/>
                </a:lnTo>
                <a:lnTo>
                  <a:pt x="96145" y="145450"/>
                </a:lnTo>
                <a:lnTo>
                  <a:pt x="97434" y="158863"/>
                </a:lnTo>
                <a:lnTo>
                  <a:pt x="99246" y="171615"/>
                </a:lnTo>
                <a:lnTo>
                  <a:pt x="101407" y="181070"/>
                </a:lnTo>
                <a:lnTo>
                  <a:pt x="103799" y="188325"/>
                </a:lnTo>
                <a:lnTo>
                  <a:pt x="106347" y="194114"/>
                </a:lnTo>
                <a:lnTo>
                  <a:pt x="108998" y="198925"/>
                </a:lnTo>
                <a:lnTo>
                  <a:pt x="111717" y="203086"/>
                </a:lnTo>
                <a:lnTo>
                  <a:pt x="117279" y="210249"/>
                </a:lnTo>
                <a:lnTo>
                  <a:pt x="122927" y="216607"/>
                </a:lnTo>
                <a:lnTo>
                  <a:pt x="126718" y="218684"/>
                </a:lnTo>
                <a:lnTo>
                  <a:pt x="136012" y="220992"/>
                </a:lnTo>
                <a:lnTo>
                  <a:pt x="150656" y="222472"/>
                </a:lnTo>
                <a:lnTo>
                  <a:pt x="156811" y="222675"/>
                </a:lnTo>
                <a:lnTo>
                  <a:pt x="165261" y="220225"/>
                </a:lnTo>
                <a:lnTo>
                  <a:pt x="174414" y="215961"/>
                </a:lnTo>
                <a:lnTo>
                  <a:pt x="181658" y="210891"/>
                </a:lnTo>
                <a:lnTo>
                  <a:pt x="185875" y="207253"/>
                </a:lnTo>
                <a:lnTo>
                  <a:pt x="190591" y="202923"/>
                </a:lnTo>
                <a:lnTo>
                  <a:pt x="200912" y="193031"/>
                </a:lnTo>
                <a:lnTo>
                  <a:pt x="228716" y="165525"/>
                </a:lnTo>
                <a:lnTo>
                  <a:pt x="233440" y="158912"/>
                </a:lnTo>
                <a:lnTo>
                  <a:pt x="237542" y="151645"/>
                </a:lnTo>
                <a:lnTo>
                  <a:pt x="241228" y="143943"/>
                </a:lnTo>
                <a:lnTo>
                  <a:pt x="245592" y="136904"/>
                </a:lnTo>
                <a:lnTo>
                  <a:pt x="250405" y="130306"/>
                </a:lnTo>
                <a:lnTo>
                  <a:pt x="255519" y="124002"/>
                </a:lnTo>
                <a:lnTo>
                  <a:pt x="259881" y="116942"/>
                </a:lnTo>
                <a:lnTo>
                  <a:pt x="263741" y="109378"/>
                </a:lnTo>
                <a:lnTo>
                  <a:pt x="267267" y="101478"/>
                </a:lnTo>
                <a:lnTo>
                  <a:pt x="271524" y="90496"/>
                </a:lnTo>
                <a:lnTo>
                  <a:pt x="285662" y="51545"/>
                </a:lnTo>
                <a:lnTo>
                  <a:pt x="289502" y="41968"/>
                </a:lnTo>
                <a:lnTo>
                  <a:pt x="293013" y="33677"/>
                </a:lnTo>
                <a:lnTo>
                  <a:pt x="295354" y="27198"/>
                </a:lnTo>
                <a:lnTo>
                  <a:pt x="296916" y="21926"/>
                </a:lnTo>
                <a:lnTo>
                  <a:pt x="299421" y="11172"/>
                </a:lnTo>
                <a:lnTo>
                  <a:pt x="299855" y="4758"/>
                </a:lnTo>
                <a:lnTo>
                  <a:pt x="300868" y="4109"/>
                </a:lnTo>
                <a:lnTo>
                  <a:pt x="302496" y="4628"/>
                </a:lnTo>
                <a:lnTo>
                  <a:pt x="307402" y="7755"/>
                </a:lnTo>
                <a:lnTo>
                  <a:pt x="307805" y="10869"/>
                </a:lnTo>
                <a:lnTo>
                  <a:pt x="308072" y="15803"/>
                </a:lnTo>
                <a:lnTo>
                  <a:pt x="308371" y="27952"/>
                </a:lnTo>
                <a:lnTo>
                  <a:pt x="308504" y="39701"/>
                </a:lnTo>
                <a:lnTo>
                  <a:pt x="309492" y="45501"/>
                </a:lnTo>
                <a:lnTo>
                  <a:pt x="311103" y="51274"/>
                </a:lnTo>
                <a:lnTo>
                  <a:pt x="313130" y="57026"/>
                </a:lnTo>
                <a:lnTo>
                  <a:pt x="314480" y="66577"/>
                </a:lnTo>
                <a:lnTo>
                  <a:pt x="315381" y="78658"/>
                </a:lnTo>
                <a:lnTo>
                  <a:pt x="316381" y="103513"/>
                </a:lnTo>
                <a:lnTo>
                  <a:pt x="316826" y="120909"/>
                </a:lnTo>
                <a:lnTo>
                  <a:pt x="317077" y="145964"/>
                </a:lnTo>
                <a:lnTo>
                  <a:pt x="318064" y="155396"/>
                </a:lnTo>
                <a:lnTo>
                  <a:pt x="319676" y="165494"/>
                </a:lnTo>
                <a:lnTo>
                  <a:pt x="321702" y="176036"/>
                </a:lnTo>
                <a:lnTo>
                  <a:pt x="323053" y="184969"/>
                </a:lnTo>
                <a:lnTo>
                  <a:pt x="323954" y="192829"/>
                </a:lnTo>
                <a:lnTo>
                  <a:pt x="324954" y="205690"/>
                </a:lnTo>
                <a:lnTo>
                  <a:pt x="325399" y="214581"/>
                </a:lnTo>
                <a:lnTo>
                  <a:pt x="325596" y="224248"/>
                </a:lnTo>
                <a:lnTo>
                  <a:pt x="325745" y="243612"/>
                </a:lnTo>
                <a:lnTo>
                  <a:pt x="325753" y="237988"/>
                </a:lnTo>
                <a:lnTo>
                  <a:pt x="324800" y="231033"/>
                </a:lnTo>
                <a:lnTo>
                  <a:pt x="321203" y="210605"/>
                </a:lnTo>
                <a:lnTo>
                  <a:pt x="321768" y="195632"/>
                </a:lnTo>
                <a:lnTo>
                  <a:pt x="324049" y="178031"/>
                </a:lnTo>
                <a:lnTo>
                  <a:pt x="327476" y="158676"/>
                </a:lnTo>
                <a:lnTo>
                  <a:pt x="330711" y="142916"/>
                </a:lnTo>
                <a:lnTo>
                  <a:pt x="333821" y="129551"/>
                </a:lnTo>
                <a:lnTo>
                  <a:pt x="336848" y="117784"/>
                </a:lnTo>
                <a:lnTo>
                  <a:pt x="340770" y="108034"/>
                </a:lnTo>
                <a:lnTo>
                  <a:pt x="345290" y="99629"/>
                </a:lnTo>
                <a:lnTo>
                  <a:pt x="350208" y="92121"/>
                </a:lnTo>
                <a:lnTo>
                  <a:pt x="354439" y="85211"/>
                </a:lnTo>
                <a:lnTo>
                  <a:pt x="358214" y="78699"/>
                </a:lnTo>
                <a:lnTo>
                  <a:pt x="361681" y="72452"/>
                </a:lnTo>
                <a:lnTo>
                  <a:pt x="365898" y="67335"/>
                </a:lnTo>
                <a:lnTo>
                  <a:pt x="370614" y="62972"/>
                </a:lnTo>
                <a:lnTo>
                  <a:pt x="375664" y="59110"/>
                </a:lnTo>
                <a:lnTo>
                  <a:pt x="383793" y="54631"/>
                </a:lnTo>
                <a:lnTo>
                  <a:pt x="393973" y="49740"/>
                </a:lnTo>
                <a:lnTo>
                  <a:pt x="405524" y="44574"/>
                </a:lnTo>
                <a:lnTo>
                  <a:pt x="417034" y="41130"/>
                </a:lnTo>
                <a:lnTo>
                  <a:pt x="428518" y="38834"/>
                </a:lnTo>
                <a:lnTo>
                  <a:pt x="439984" y="37303"/>
                </a:lnTo>
                <a:lnTo>
                  <a:pt x="455263" y="35603"/>
                </a:lnTo>
                <a:lnTo>
                  <a:pt x="460671" y="35149"/>
                </a:lnTo>
                <a:lnTo>
                  <a:pt x="471760" y="37185"/>
                </a:lnTo>
                <a:lnTo>
                  <a:pt x="486173" y="41147"/>
                </a:lnTo>
                <a:lnTo>
                  <a:pt x="489850" y="41702"/>
                </a:lnTo>
                <a:lnTo>
                  <a:pt x="496476" y="44860"/>
                </a:lnTo>
                <a:lnTo>
                  <a:pt x="499577" y="47036"/>
                </a:lnTo>
                <a:lnTo>
                  <a:pt x="505561" y="49453"/>
                </a:lnTo>
                <a:lnTo>
                  <a:pt x="514350" y="5996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1" name="SMARTPenAnnotation165"/>
          <p:cNvSpPr/>
          <p:nvPr/>
        </p:nvSpPr>
        <p:spPr bwMode="auto">
          <a:xfrm>
            <a:off x="7366793" y="5315094"/>
            <a:ext cx="171292" cy="304129"/>
          </a:xfrm>
          <a:custGeom>
            <a:avLst/>
            <a:gdLst/>
            <a:ahLst/>
            <a:cxnLst/>
            <a:rect l="0" t="0" r="0" b="0"/>
            <a:pathLst>
              <a:path w="171292" h="304129">
                <a:moveTo>
                  <a:pt x="171291" y="25573"/>
                </a:moveTo>
                <a:lnTo>
                  <a:pt x="130990" y="5422"/>
                </a:lnTo>
                <a:lnTo>
                  <a:pt x="126326" y="3567"/>
                </a:lnTo>
                <a:lnTo>
                  <a:pt x="122264" y="2330"/>
                </a:lnTo>
                <a:lnTo>
                  <a:pt x="118605" y="1505"/>
                </a:lnTo>
                <a:lnTo>
                  <a:pt x="115212" y="955"/>
                </a:lnTo>
                <a:lnTo>
                  <a:pt x="111998" y="589"/>
                </a:lnTo>
                <a:lnTo>
                  <a:pt x="108902" y="344"/>
                </a:lnTo>
                <a:lnTo>
                  <a:pt x="105886" y="181"/>
                </a:lnTo>
                <a:lnTo>
                  <a:pt x="99995" y="0"/>
                </a:lnTo>
                <a:lnTo>
                  <a:pt x="96138" y="905"/>
                </a:lnTo>
                <a:lnTo>
                  <a:pt x="91661" y="2460"/>
                </a:lnTo>
                <a:lnTo>
                  <a:pt x="86772" y="4449"/>
                </a:lnTo>
                <a:lnTo>
                  <a:pt x="82560" y="6728"/>
                </a:lnTo>
                <a:lnTo>
                  <a:pt x="78800" y="9200"/>
                </a:lnTo>
                <a:lnTo>
                  <a:pt x="75341" y="11800"/>
                </a:lnTo>
                <a:lnTo>
                  <a:pt x="72082" y="14486"/>
                </a:lnTo>
                <a:lnTo>
                  <a:pt x="68957" y="17229"/>
                </a:lnTo>
                <a:lnTo>
                  <a:pt x="65920" y="20011"/>
                </a:lnTo>
                <a:lnTo>
                  <a:pt x="61992" y="22817"/>
                </a:lnTo>
                <a:lnTo>
                  <a:pt x="57468" y="25641"/>
                </a:lnTo>
                <a:lnTo>
                  <a:pt x="52547" y="28476"/>
                </a:lnTo>
                <a:lnTo>
                  <a:pt x="48314" y="32271"/>
                </a:lnTo>
                <a:lnTo>
                  <a:pt x="44539" y="36706"/>
                </a:lnTo>
                <a:lnTo>
                  <a:pt x="41070" y="41568"/>
                </a:lnTo>
                <a:lnTo>
                  <a:pt x="36851" y="46713"/>
                </a:lnTo>
                <a:lnTo>
                  <a:pt x="32135" y="52049"/>
                </a:lnTo>
                <a:lnTo>
                  <a:pt x="27085" y="57511"/>
                </a:lnTo>
                <a:lnTo>
                  <a:pt x="22767" y="63058"/>
                </a:lnTo>
                <a:lnTo>
                  <a:pt x="18935" y="68661"/>
                </a:lnTo>
                <a:lnTo>
                  <a:pt x="15428" y="74301"/>
                </a:lnTo>
                <a:lnTo>
                  <a:pt x="12137" y="81870"/>
                </a:lnTo>
                <a:lnTo>
                  <a:pt x="8992" y="90727"/>
                </a:lnTo>
                <a:lnTo>
                  <a:pt x="5942" y="100442"/>
                </a:lnTo>
                <a:lnTo>
                  <a:pt x="3909" y="111680"/>
                </a:lnTo>
                <a:lnTo>
                  <a:pt x="2553" y="123936"/>
                </a:lnTo>
                <a:lnTo>
                  <a:pt x="1047" y="147395"/>
                </a:lnTo>
                <a:lnTo>
                  <a:pt x="377" y="164171"/>
                </a:lnTo>
                <a:lnTo>
                  <a:pt x="0" y="188877"/>
                </a:lnTo>
                <a:lnTo>
                  <a:pt x="900" y="198260"/>
                </a:lnTo>
                <a:lnTo>
                  <a:pt x="2452" y="208325"/>
                </a:lnTo>
                <a:lnTo>
                  <a:pt x="4440" y="218845"/>
                </a:lnTo>
                <a:lnTo>
                  <a:pt x="7670" y="228716"/>
                </a:lnTo>
                <a:lnTo>
                  <a:pt x="11727" y="238154"/>
                </a:lnTo>
                <a:lnTo>
                  <a:pt x="27378" y="269283"/>
                </a:lnTo>
                <a:lnTo>
                  <a:pt x="32487" y="275676"/>
                </a:lnTo>
                <a:lnTo>
                  <a:pt x="38750" y="281843"/>
                </a:lnTo>
                <a:lnTo>
                  <a:pt x="45784" y="287860"/>
                </a:lnTo>
                <a:lnTo>
                  <a:pt x="51424" y="291871"/>
                </a:lnTo>
                <a:lnTo>
                  <a:pt x="56138" y="294545"/>
                </a:lnTo>
                <a:lnTo>
                  <a:pt x="60232" y="296328"/>
                </a:lnTo>
                <a:lnTo>
                  <a:pt x="63914" y="298469"/>
                </a:lnTo>
                <a:lnTo>
                  <a:pt x="67322" y="300848"/>
                </a:lnTo>
                <a:lnTo>
                  <a:pt x="70546" y="303388"/>
                </a:lnTo>
                <a:lnTo>
                  <a:pt x="74600" y="304128"/>
                </a:lnTo>
                <a:lnTo>
                  <a:pt x="79209" y="303669"/>
                </a:lnTo>
                <a:lnTo>
                  <a:pt x="84186" y="302410"/>
                </a:lnTo>
                <a:lnTo>
                  <a:pt x="89409" y="301571"/>
                </a:lnTo>
                <a:lnTo>
                  <a:pt x="94795" y="301012"/>
                </a:lnTo>
                <a:lnTo>
                  <a:pt x="100292" y="300639"/>
                </a:lnTo>
                <a:lnTo>
                  <a:pt x="105860" y="299438"/>
                </a:lnTo>
                <a:lnTo>
                  <a:pt x="111479" y="297685"/>
                </a:lnTo>
                <a:lnTo>
                  <a:pt x="117129" y="295563"/>
                </a:lnTo>
                <a:lnTo>
                  <a:pt x="122801" y="293197"/>
                </a:lnTo>
                <a:lnTo>
                  <a:pt x="128486" y="290666"/>
                </a:lnTo>
                <a:lnTo>
                  <a:pt x="139885" y="285315"/>
                </a:lnTo>
                <a:lnTo>
                  <a:pt x="151300" y="279762"/>
                </a:lnTo>
                <a:lnTo>
                  <a:pt x="156059" y="276947"/>
                </a:lnTo>
                <a:lnTo>
                  <a:pt x="160184" y="274118"/>
                </a:lnTo>
                <a:lnTo>
                  <a:pt x="171291" y="265603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2" name="SMARTPenAnnotation166"/>
          <p:cNvSpPr/>
          <p:nvPr/>
        </p:nvSpPr>
        <p:spPr bwMode="auto">
          <a:xfrm>
            <a:off x="7592271" y="5358021"/>
            <a:ext cx="202989" cy="205532"/>
          </a:xfrm>
          <a:custGeom>
            <a:avLst/>
            <a:gdLst/>
            <a:ahLst/>
            <a:cxnLst/>
            <a:rect l="0" t="0" r="0" b="0"/>
            <a:pathLst>
              <a:path w="202989" h="205532">
                <a:moveTo>
                  <a:pt x="125836" y="16936"/>
                </a:moveTo>
                <a:lnTo>
                  <a:pt x="116735" y="7835"/>
                </a:lnTo>
                <a:lnTo>
                  <a:pt x="113101" y="5153"/>
                </a:lnTo>
                <a:lnTo>
                  <a:pt x="109726" y="3366"/>
                </a:lnTo>
                <a:lnTo>
                  <a:pt x="103436" y="1380"/>
                </a:lnTo>
                <a:lnTo>
                  <a:pt x="97466" y="497"/>
                </a:lnTo>
                <a:lnTo>
                  <a:pt x="93587" y="262"/>
                </a:lnTo>
                <a:lnTo>
                  <a:pt x="84199" y="0"/>
                </a:lnTo>
                <a:lnTo>
                  <a:pt x="79980" y="883"/>
                </a:lnTo>
                <a:lnTo>
                  <a:pt x="76215" y="2424"/>
                </a:lnTo>
                <a:lnTo>
                  <a:pt x="72754" y="4404"/>
                </a:lnTo>
                <a:lnTo>
                  <a:pt x="63826" y="9144"/>
                </a:lnTo>
                <a:lnTo>
                  <a:pt x="58779" y="11741"/>
                </a:lnTo>
                <a:lnTo>
                  <a:pt x="54461" y="15378"/>
                </a:lnTo>
                <a:lnTo>
                  <a:pt x="50630" y="19707"/>
                </a:lnTo>
                <a:lnTo>
                  <a:pt x="47123" y="24498"/>
                </a:lnTo>
                <a:lnTo>
                  <a:pt x="41928" y="30550"/>
                </a:lnTo>
                <a:lnTo>
                  <a:pt x="35608" y="37442"/>
                </a:lnTo>
                <a:lnTo>
                  <a:pt x="28537" y="44894"/>
                </a:lnTo>
                <a:lnTo>
                  <a:pt x="23822" y="51768"/>
                </a:lnTo>
                <a:lnTo>
                  <a:pt x="20679" y="58254"/>
                </a:lnTo>
                <a:lnTo>
                  <a:pt x="18585" y="64484"/>
                </a:lnTo>
                <a:lnTo>
                  <a:pt x="11176" y="84106"/>
                </a:lnTo>
                <a:lnTo>
                  <a:pt x="6534" y="96006"/>
                </a:lnTo>
                <a:lnTo>
                  <a:pt x="3439" y="105844"/>
                </a:lnTo>
                <a:lnTo>
                  <a:pt x="1375" y="114308"/>
                </a:lnTo>
                <a:lnTo>
                  <a:pt x="0" y="121856"/>
                </a:lnTo>
                <a:lnTo>
                  <a:pt x="35" y="130697"/>
                </a:lnTo>
                <a:lnTo>
                  <a:pt x="1012" y="140402"/>
                </a:lnTo>
                <a:lnTo>
                  <a:pt x="2615" y="150681"/>
                </a:lnTo>
                <a:lnTo>
                  <a:pt x="4636" y="160392"/>
                </a:lnTo>
                <a:lnTo>
                  <a:pt x="6936" y="169724"/>
                </a:lnTo>
                <a:lnTo>
                  <a:pt x="9422" y="178802"/>
                </a:lnTo>
                <a:lnTo>
                  <a:pt x="12032" y="185807"/>
                </a:lnTo>
                <a:lnTo>
                  <a:pt x="14724" y="191429"/>
                </a:lnTo>
                <a:lnTo>
                  <a:pt x="17471" y="196130"/>
                </a:lnTo>
                <a:lnTo>
                  <a:pt x="20255" y="199263"/>
                </a:lnTo>
                <a:lnTo>
                  <a:pt x="23064" y="201353"/>
                </a:lnTo>
                <a:lnTo>
                  <a:pt x="28725" y="203674"/>
                </a:lnTo>
                <a:lnTo>
                  <a:pt x="34415" y="204706"/>
                </a:lnTo>
                <a:lnTo>
                  <a:pt x="37266" y="204029"/>
                </a:lnTo>
                <a:lnTo>
                  <a:pt x="42974" y="200736"/>
                </a:lnTo>
                <a:lnTo>
                  <a:pt x="48686" y="196097"/>
                </a:lnTo>
                <a:lnTo>
                  <a:pt x="54400" y="190861"/>
                </a:lnTo>
                <a:lnTo>
                  <a:pt x="60114" y="185358"/>
                </a:lnTo>
                <a:lnTo>
                  <a:pt x="62972" y="181605"/>
                </a:lnTo>
                <a:lnTo>
                  <a:pt x="65829" y="177198"/>
                </a:lnTo>
                <a:lnTo>
                  <a:pt x="68686" y="172355"/>
                </a:lnTo>
                <a:lnTo>
                  <a:pt x="70591" y="167221"/>
                </a:lnTo>
                <a:lnTo>
                  <a:pt x="71861" y="161894"/>
                </a:lnTo>
                <a:lnTo>
                  <a:pt x="72707" y="156437"/>
                </a:lnTo>
                <a:lnTo>
                  <a:pt x="74225" y="151847"/>
                </a:lnTo>
                <a:lnTo>
                  <a:pt x="76188" y="147834"/>
                </a:lnTo>
                <a:lnTo>
                  <a:pt x="78450" y="144207"/>
                </a:lnTo>
                <a:lnTo>
                  <a:pt x="80911" y="139883"/>
                </a:lnTo>
                <a:lnTo>
                  <a:pt x="86185" y="130000"/>
                </a:lnTo>
                <a:lnTo>
                  <a:pt x="89877" y="119934"/>
                </a:lnTo>
                <a:lnTo>
                  <a:pt x="94243" y="106557"/>
                </a:lnTo>
                <a:lnTo>
                  <a:pt x="99060" y="90970"/>
                </a:lnTo>
                <a:lnTo>
                  <a:pt x="103222" y="75817"/>
                </a:lnTo>
                <a:lnTo>
                  <a:pt x="106950" y="60953"/>
                </a:lnTo>
                <a:lnTo>
                  <a:pt x="116660" y="19512"/>
                </a:lnTo>
                <a:lnTo>
                  <a:pt x="117814" y="19606"/>
                </a:lnTo>
                <a:lnTo>
                  <a:pt x="121636" y="22250"/>
                </a:lnTo>
                <a:lnTo>
                  <a:pt x="123036" y="27146"/>
                </a:lnTo>
                <a:lnTo>
                  <a:pt x="123969" y="34220"/>
                </a:lnTo>
                <a:lnTo>
                  <a:pt x="124592" y="42747"/>
                </a:lnTo>
                <a:lnTo>
                  <a:pt x="125959" y="50336"/>
                </a:lnTo>
                <a:lnTo>
                  <a:pt x="127823" y="57300"/>
                </a:lnTo>
                <a:lnTo>
                  <a:pt x="130018" y="63848"/>
                </a:lnTo>
                <a:lnTo>
                  <a:pt x="132434" y="70118"/>
                </a:lnTo>
                <a:lnTo>
                  <a:pt x="134997" y="76203"/>
                </a:lnTo>
                <a:lnTo>
                  <a:pt x="137659" y="82165"/>
                </a:lnTo>
                <a:lnTo>
                  <a:pt x="139433" y="88044"/>
                </a:lnTo>
                <a:lnTo>
                  <a:pt x="140615" y="93869"/>
                </a:lnTo>
                <a:lnTo>
                  <a:pt x="141404" y="99657"/>
                </a:lnTo>
                <a:lnTo>
                  <a:pt x="142882" y="106373"/>
                </a:lnTo>
                <a:lnTo>
                  <a:pt x="144820" y="113708"/>
                </a:lnTo>
                <a:lnTo>
                  <a:pt x="147065" y="121456"/>
                </a:lnTo>
                <a:lnTo>
                  <a:pt x="152098" y="137685"/>
                </a:lnTo>
                <a:lnTo>
                  <a:pt x="154774" y="146013"/>
                </a:lnTo>
                <a:lnTo>
                  <a:pt x="157511" y="153470"/>
                </a:lnTo>
                <a:lnTo>
                  <a:pt x="160288" y="160346"/>
                </a:lnTo>
                <a:lnTo>
                  <a:pt x="163092" y="166835"/>
                </a:lnTo>
                <a:lnTo>
                  <a:pt x="164960" y="172114"/>
                </a:lnTo>
                <a:lnTo>
                  <a:pt x="166206" y="176585"/>
                </a:lnTo>
                <a:lnTo>
                  <a:pt x="167037" y="180519"/>
                </a:lnTo>
                <a:lnTo>
                  <a:pt x="168544" y="184094"/>
                </a:lnTo>
                <a:lnTo>
                  <a:pt x="170500" y="187430"/>
                </a:lnTo>
                <a:lnTo>
                  <a:pt x="175214" y="193676"/>
                </a:lnTo>
                <a:lnTo>
                  <a:pt x="180484" y="199628"/>
                </a:lnTo>
                <a:lnTo>
                  <a:pt x="183223" y="201595"/>
                </a:lnTo>
                <a:lnTo>
                  <a:pt x="186002" y="202907"/>
                </a:lnTo>
                <a:lnTo>
                  <a:pt x="202988" y="205531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3" name="SMARTPenAnnotation167"/>
          <p:cNvSpPr/>
          <p:nvPr/>
        </p:nvSpPr>
        <p:spPr bwMode="auto">
          <a:xfrm>
            <a:off x="7838122" y="5152072"/>
            <a:ext cx="25719" cy="462916"/>
          </a:xfrm>
          <a:custGeom>
            <a:avLst/>
            <a:gdLst/>
            <a:ahLst/>
            <a:cxnLst/>
            <a:rect l="0" t="0" r="0" b="0"/>
            <a:pathLst>
              <a:path w="25719" h="462916">
                <a:moveTo>
                  <a:pt x="0" y="0"/>
                </a:moveTo>
                <a:lnTo>
                  <a:pt x="0" y="53073"/>
                </a:lnTo>
                <a:lnTo>
                  <a:pt x="7778" y="260275"/>
                </a:lnTo>
                <a:lnTo>
                  <a:pt x="8219" y="289350"/>
                </a:lnTo>
                <a:lnTo>
                  <a:pt x="9290" y="302438"/>
                </a:lnTo>
                <a:lnTo>
                  <a:pt x="10956" y="314972"/>
                </a:lnTo>
                <a:lnTo>
                  <a:pt x="13019" y="327139"/>
                </a:lnTo>
                <a:lnTo>
                  <a:pt x="14394" y="339060"/>
                </a:lnTo>
                <a:lnTo>
                  <a:pt x="15311" y="350818"/>
                </a:lnTo>
                <a:lnTo>
                  <a:pt x="16331" y="373089"/>
                </a:lnTo>
                <a:lnTo>
                  <a:pt x="16903" y="400740"/>
                </a:lnTo>
                <a:lnTo>
                  <a:pt x="17038" y="414962"/>
                </a:lnTo>
                <a:lnTo>
                  <a:pt x="18026" y="422374"/>
                </a:lnTo>
                <a:lnTo>
                  <a:pt x="19637" y="430173"/>
                </a:lnTo>
                <a:lnTo>
                  <a:pt x="21664" y="438229"/>
                </a:lnTo>
                <a:lnTo>
                  <a:pt x="23015" y="444553"/>
                </a:lnTo>
                <a:lnTo>
                  <a:pt x="23916" y="449721"/>
                </a:lnTo>
                <a:lnTo>
                  <a:pt x="25718" y="46291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4" name="SMARTPenAnnotation168"/>
          <p:cNvSpPr/>
          <p:nvPr/>
        </p:nvSpPr>
        <p:spPr bwMode="auto">
          <a:xfrm>
            <a:off x="7908407" y="5349593"/>
            <a:ext cx="135456" cy="222305"/>
          </a:xfrm>
          <a:custGeom>
            <a:avLst/>
            <a:gdLst/>
            <a:ahLst/>
            <a:cxnLst/>
            <a:rect l="0" t="0" r="0" b="0"/>
            <a:pathLst>
              <a:path w="135456" h="222305">
                <a:moveTo>
                  <a:pt x="135455" y="8219"/>
                </a:moveTo>
                <a:lnTo>
                  <a:pt x="126354" y="3669"/>
                </a:lnTo>
                <a:lnTo>
                  <a:pt x="122720" y="2327"/>
                </a:lnTo>
                <a:lnTo>
                  <a:pt x="119345" y="1434"/>
                </a:lnTo>
                <a:lnTo>
                  <a:pt x="116143" y="838"/>
                </a:lnTo>
                <a:lnTo>
                  <a:pt x="113055" y="441"/>
                </a:lnTo>
                <a:lnTo>
                  <a:pt x="110044" y="176"/>
                </a:lnTo>
                <a:lnTo>
                  <a:pt x="107085" y="0"/>
                </a:lnTo>
                <a:lnTo>
                  <a:pt x="104159" y="834"/>
                </a:lnTo>
                <a:lnTo>
                  <a:pt x="101256" y="2344"/>
                </a:lnTo>
                <a:lnTo>
                  <a:pt x="98368" y="4302"/>
                </a:lnTo>
                <a:lnTo>
                  <a:pt x="92634" y="6561"/>
                </a:lnTo>
                <a:lnTo>
                  <a:pt x="84999" y="9018"/>
                </a:lnTo>
                <a:lnTo>
                  <a:pt x="76100" y="11609"/>
                </a:lnTo>
                <a:lnTo>
                  <a:pt x="69216" y="15242"/>
                </a:lnTo>
                <a:lnTo>
                  <a:pt x="63673" y="19568"/>
                </a:lnTo>
                <a:lnTo>
                  <a:pt x="59025" y="24358"/>
                </a:lnTo>
                <a:lnTo>
                  <a:pt x="54021" y="28503"/>
                </a:lnTo>
                <a:lnTo>
                  <a:pt x="48781" y="32219"/>
                </a:lnTo>
                <a:lnTo>
                  <a:pt x="43382" y="35649"/>
                </a:lnTo>
                <a:lnTo>
                  <a:pt x="38831" y="39841"/>
                </a:lnTo>
                <a:lnTo>
                  <a:pt x="34844" y="44540"/>
                </a:lnTo>
                <a:lnTo>
                  <a:pt x="31234" y="49578"/>
                </a:lnTo>
                <a:lnTo>
                  <a:pt x="27874" y="55794"/>
                </a:lnTo>
                <a:lnTo>
                  <a:pt x="24682" y="62796"/>
                </a:lnTo>
                <a:lnTo>
                  <a:pt x="21601" y="70321"/>
                </a:lnTo>
                <a:lnTo>
                  <a:pt x="18595" y="80101"/>
                </a:lnTo>
                <a:lnTo>
                  <a:pt x="15639" y="91383"/>
                </a:lnTo>
                <a:lnTo>
                  <a:pt x="12715" y="103666"/>
                </a:lnTo>
                <a:lnTo>
                  <a:pt x="9813" y="113761"/>
                </a:lnTo>
                <a:lnTo>
                  <a:pt x="6926" y="122395"/>
                </a:lnTo>
                <a:lnTo>
                  <a:pt x="4049" y="130057"/>
                </a:lnTo>
                <a:lnTo>
                  <a:pt x="2131" y="138022"/>
                </a:lnTo>
                <a:lnTo>
                  <a:pt x="852" y="146189"/>
                </a:lnTo>
                <a:lnTo>
                  <a:pt x="0" y="154491"/>
                </a:lnTo>
                <a:lnTo>
                  <a:pt x="383" y="161931"/>
                </a:lnTo>
                <a:lnTo>
                  <a:pt x="1593" y="168796"/>
                </a:lnTo>
                <a:lnTo>
                  <a:pt x="3351" y="175278"/>
                </a:lnTo>
                <a:lnTo>
                  <a:pt x="7845" y="190100"/>
                </a:lnTo>
                <a:lnTo>
                  <a:pt x="10377" y="198053"/>
                </a:lnTo>
                <a:lnTo>
                  <a:pt x="13017" y="204308"/>
                </a:lnTo>
                <a:lnTo>
                  <a:pt x="15730" y="209430"/>
                </a:lnTo>
                <a:lnTo>
                  <a:pt x="18490" y="213797"/>
                </a:lnTo>
                <a:lnTo>
                  <a:pt x="21284" y="216709"/>
                </a:lnTo>
                <a:lnTo>
                  <a:pt x="24098" y="218650"/>
                </a:lnTo>
                <a:lnTo>
                  <a:pt x="26927" y="219944"/>
                </a:lnTo>
                <a:lnTo>
                  <a:pt x="30718" y="220806"/>
                </a:lnTo>
                <a:lnTo>
                  <a:pt x="35151" y="221382"/>
                </a:lnTo>
                <a:lnTo>
                  <a:pt x="40010" y="221765"/>
                </a:lnTo>
                <a:lnTo>
                  <a:pt x="45155" y="222020"/>
                </a:lnTo>
                <a:lnTo>
                  <a:pt x="55952" y="222304"/>
                </a:lnTo>
                <a:lnTo>
                  <a:pt x="62451" y="220475"/>
                </a:lnTo>
                <a:lnTo>
                  <a:pt x="69640" y="217351"/>
                </a:lnTo>
                <a:lnTo>
                  <a:pt x="101165" y="196814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SMARTPenAnnotation169"/>
          <p:cNvSpPr/>
          <p:nvPr/>
        </p:nvSpPr>
        <p:spPr bwMode="auto">
          <a:xfrm>
            <a:off x="8130779" y="5323522"/>
            <a:ext cx="170259" cy="212416"/>
          </a:xfrm>
          <a:custGeom>
            <a:avLst/>
            <a:gdLst/>
            <a:ahLst/>
            <a:cxnLst/>
            <a:rect l="0" t="0" r="0" b="0"/>
            <a:pathLst>
              <a:path w="170259" h="212416">
                <a:moveTo>
                  <a:pt x="7380" y="0"/>
                </a:moveTo>
                <a:lnTo>
                  <a:pt x="7380" y="13653"/>
                </a:lnTo>
                <a:lnTo>
                  <a:pt x="595" y="131820"/>
                </a:lnTo>
                <a:lnTo>
                  <a:pt x="0" y="150745"/>
                </a:lnTo>
                <a:lnTo>
                  <a:pt x="556" y="164314"/>
                </a:lnTo>
                <a:lnTo>
                  <a:pt x="1878" y="174313"/>
                </a:lnTo>
                <a:lnTo>
                  <a:pt x="3712" y="181931"/>
                </a:lnTo>
                <a:lnTo>
                  <a:pt x="4935" y="187962"/>
                </a:lnTo>
                <a:lnTo>
                  <a:pt x="5750" y="192936"/>
                </a:lnTo>
                <a:lnTo>
                  <a:pt x="6294" y="197204"/>
                </a:lnTo>
                <a:lnTo>
                  <a:pt x="8561" y="201002"/>
                </a:lnTo>
                <a:lnTo>
                  <a:pt x="11978" y="204487"/>
                </a:lnTo>
                <a:lnTo>
                  <a:pt x="16160" y="207762"/>
                </a:lnTo>
                <a:lnTo>
                  <a:pt x="19901" y="208993"/>
                </a:lnTo>
                <a:lnTo>
                  <a:pt x="23348" y="208861"/>
                </a:lnTo>
                <a:lnTo>
                  <a:pt x="26599" y="207821"/>
                </a:lnTo>
                <a:lnTo>
                  <a:pt x="29717" y="206175"/>
                </a:lnTo>
                <a:lnTo>
                  <a:pt x="32749" y="204125"/>
                </a:lnTo>
                <a:lnTo>
                  <a:pt x="35724" y="201806"/>
                </a:lnTo>
                <a:lnTo>
                  <a:pt x="37706" y="199307"/>
                </a:lnTo>
                <a:lnTo>
                  <a:pt x="39027" y="196689"/>
                </a:lnTo>
                <a:lnTo>
                  <a:pt x="39909" y="193991"/>
                </a:lnTo>
                <a:lnTo>
                  <a:pt x="40495" y="190287"/>
                </a:lnTo>
                <a:lnTo>
                  <a:pt x="40888" y="185914"/>
                </a:lnTo>
                <a:lnTo>
                  <a:pt x="41148" y="181093"/>
                </a:lnTo>
                <a:lnTo>
                  <a:pt x="43228" y="173116"/>
                </a:lnTo>
                <a:lnTo>
                  <a:pt x="46519" y="163036"/>
                </a:lnTo>
                <a:lnTo>
                  <a:pt x="50618" y="151553"/>
                </a:lnTo>
                <a:lnTo>
                  <a:pt x="54303" y="141993"/>
                </a:lnTo>
                <a:lnTo>
                  <a:pt x="57713" y="133715"/>
                </a:lnTo>
                <a:lnTo>
                  <a:pt x="60938" y="126291"/>
                </a:lnTo>
                <a:lnTo>
                  <a:pt x="64040" y="118484"/>
                </a:lnTo>
                <a:lnTo>
                  <a:pt x="70028" y="102189"/>
                </a:lnTo>
                <a:lnTo>
                  <a:pt x="72959" y="91939"/>
                </a:lnTo>
                <a:lnTo>
                  <a:pt x="75865" y="80343"/>
                </a:lnTo>
                <a:lnTo>
                  <a:pt x="78754" y="67849"/>
                </a:lnTo>
                <a:lnTo>
                  <a:pt x="80680" y="58568"/>
                </a:lnTo>
                <a:lnTo>
                  <a:pt x="81964" y="51428"/>
                </a:lnTo>
                <a:lnTo>
                  <a:pt x="82821" y="45715"/>
                </a:lnTo>
                <a:lnTo>
                  <a:pt x="84345" y="40954"/>
                </a:lnTo>
                <a:lnTo>
                  <a:pt x="86312" y="36828"/>
                </a:lnTo>
                <a:lnTo>
                  <a:pt x="88576" y="33125"/>
                </a:lnTo>
                <a:lnTo>
                  <a:pt x="91039" y="30656"/>
                </a:lnTo>
                <a:lnTo>
                  <a:pt x="93633" y="29010"/>
                </a:lnTo>
                <a:lnTo>
                  <a:pt x="100089" y="26368"/>
                </a:lnTo>
                <a:lnTo>
                  <a:pt x="100619" y="27104"/>
                </a:lnTo>
                <a:lnTo>
                  <a:pt x="102316" y="33642"/>
                </a:lnTo>
                <a:lnTo>
                  <a:pt x="104009" y="37668"/>
                </a:lnTo>
                <a:lnTo>
                  <a:pt x="106090" y="42257"/>
                </a:lnTo>
                <a:lnTo>
                  <a:pt x="108428" y="48174"/>
                </a:lnTo>
                <a:lnTo>
                  <a:pt x="113568" y="62369"/>
                </a:lnTo>
                <a:lnTo>
                  <a:pt x="115320" y="69202"/>
                </a:lnTo>
                <a:lnTo>
                  <a:pt x="116488" y="75662"/>
                </a:lnTo>
                <a:lnTo>
                  <a:pt x="122913" y="127023"/>
                </a:lnTo>
                <a:lnTo>
                  <a:pt x="124407" y="140880"/>
                </a:lnTo>
                <a:lnTo>
                  <a:pt x="125403" y="152022"/>
                </a:lnTo>
                <a:lnTo>
                  <a:pt x="126068" y="161356"/>
                </a:lnTo>
                <a:lnTo>
                  <a:pt x="128415" y="171388"/>
                </a:lnTo>
                <a:lnTo>
                  <a:pt x="131886" y="181886"/>
                </a:lnTo>
                <a:lnTo>
                  <a:pt x="136104" y="192695"/>
                </a:lnTo>
                <a:lnTo>
                  <a:pt x="139868" y="199901"/>
                </a:lnTo>
                <a:lnTo>
                  <a:pt x="143331" y="204705"/>
                </a:lnTo>
                <a:lnTo>
                  <a:pt x="146591" y="207907"/>
                </a:lnTo>
                <a:lnTo>
                  <a:pt x="149718" y="210042"/>
                </a:lnTo>
                <a:lnTo>
                  <a:pt x="152755" y="211466"/>
                </a:lnTo>
                <a:lnTo>
                  <a:pt x="155733" y="212415"/>
                </a:lnTo>
                <a:lnTo>
                  <a:pt x="158669" y="212095"/>
                </a:lnTo>
                <a:lnTo>
                  <a:pt x="161579" y="210930"/>
                </a:lnTo>
                <a:lnTo>
                  <a:pt x="170258" y="20574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SMARTPenAnnotation170"/>
          <p:cNvSpPr/>
          <p:nvPr/>
        </p:nvSpPr>
        <p:spPr bwMode="auto">
          <a:xfrm>
            <a:off x="8345230" y="5169217"/>
            <a:ext cx="32961" cy="394336"/>
          </a:xfrm>
          <a:custGeom>
            <a:avLst/>
            <a:gdLst/>
            <a:ahLst/>
            <a:cxnLst/>
            <a:rect l="0" t="0" r="0" b="0"/>
            <a:pathLst>
              <a:path w="32961" h="394336">
                <a:moveTo>
                  <a:pt x="32960" y="0"/>
                </a:moveTo>
                <a:lnTo>
                  <a:pt x="28409" y="4551"/>
                </a:lnTo>
                <a:lnTo>
                  <a:pt x="27068" y="8749"/>
                </a:lnTo>
                <a:lnTo>
                  <a:pt x="26174" y="14405"/>
                </a:lnTo>
                <a:lnTo>
                  <a:pt x="25579" y="21034"/>
                </a:lnTo>
                <a:lnTo>
                  <a:pt x="24229" y="30215"/>
                </a:lnTo>
                <a:lnTo>
                  <a:pt x="20190" y="53117"/>
                </a:lnTo>
                <a:lnTo>
                  <a:pt x="17778" y="64939"/>
                </a:lnTo>
                <a:lnTo>
                  <a:pt x="12560" y="88234"/>
                </a:lnTo>
                <a:lnTo>
                  <a:pt x="10787" y="99780"/>
                </a:lnTo>
                <a:lnTo>
                  <a:pt x="9606" y="111288"/>
                </a:lnTo>
                <a:lnTo>
                  <a:pt x="8818" y="122769"/>
                </a:lnTo>
                <a:lnTo>
                  <a:pt x="7340" y="134234"/>
                </a:lnTo>
                <a:lnTo>
                  <a:pt x="5402" y="145686"/>
                </a:lnTo>
                <a:lnTo>
                  <a:pt x="3158" y="157132"/>
                </a:lnTo>
                <a:lnTo>
                  <a:pt x="1662" y="168572"/>
                </a:lnTo>
                <a:lnTo>
                  <a:pt x="664" y="180009"/>
                </a:lnTo>
                <a:lnTo>
                  <a:pt x="0" y="191444"/>
                </a:lnTo>
                <a:lnTo>
                  <a:pt x="509" y="202876"/>
                </a:lnTo>
                <a:lnTo>
                  <a:pt x="1800" y="214309"/>
                </a:lnTo>
                <a:lnTo>
                  <a:pt x="3614" y="225740"/>
                </a:lnTo>
                <a:lnTo>
                  <a:pt x="3872" y="236218"/>
                </a:lnTo>
                <a:lnTo>
                  <a:pt x="3089" y="246061"/>
                </a:lnTo>
                <a:lnTo>
                  <a:pt x="1617" y="255481"/>
                </a:lnTo>
                <a:lnTo>
                  <a:pt x="1587" y="265571"/>
                </a:lnTo>
                <a:lnTo>
                  <a:pt x="2520" y="276107"/>
                </a:lnTo>
                <a:lnTo>
                  <a:pt x="4093" y="286941"/>
                </a:lnTo>
                <a:lnTo>
                  <a:pt x="5143" y="296069"/>
                </a:lnTo>
                <a:lnTo>
                  <a:pt x="5843" y="304060"/>
                </a:lnTo>
                <a:lnTo>
                  <a:pt x="6309" y="311292"/>
                </a:lnTo>
                <a:lnTo>
                  <a:pt x="6828" y="332027"/>
                </a:lnTo>
                <a:lnTo>
                  <a:pt x="7242" y="39433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SMARTPenAnnotation171"/>
          <p:cNvSpPr/>
          <p:nvPr/>
        </p:nvSpPr>
        <p:spPr bwMode="auto">
          <a:xfrm>
            <a:off x="8447168" y="5350784"/>
            <a:ext cx="153908" cy="238487"/>
          </a:xfrm>
          <a:custGeom>
            <a:avLst/>
            <a:gdLst/>
            <a:ahLst/>
            <a:cxnLst/>
            <a:rect l="0" t="0" r="0" b="0"/>
            <a:pathLst>
              <a:path w="153908" h="238487">
                <a:moveTo>
                  <a:pt x="102472" y="15601"/>
                </a:moveTo>
                <a:lnTo>
                  <a:pt x="93371" y="11050"/>
                </a:lnTo>
                <a:lnTo>
                  <a:pt x="89736" y="8757"/>
                </a:lnTo>
                <a:lnTo>
                  <a:pt x="86362" y="6276"/>
                </a:lnTo>
                <a:lnTo>
                  <a:pt x="83160" y="3669"/>
                </a:lnTo>
                <a:lnTo>
                  <a:pt x="80071" y="1931"/>
                </a:lnTo>
                <a:lnTo>
                  <a:pt x="77061" y="773"/>
                </a:lnTo>
                <a:lnTo>
                  <a:pt x="74101" y="0"/>
                </a:lnTo>
                <a:lnTo>
                  <a:pt x="71175" y="438"/>
                </a:lnTo>
                <a:lnTo>
                  <a:pt x="68273" y="1682"/>
                </a:lnTo>
                <a:lnTo>
                  <a:pt x="65385" y="3464"/>
                </a:lnTo>
                <a:lnTo>
                  <a:pt x="62507" y="4652"/>
                </a:lnTo>
                <a:lnTo>
                  <a:pt x="59636" y="5444"/>
                </a:lnTo>
                <a:lnTo>
                  <a:pt x="56770" y="5972"/>
                </a:lnTo>
                <a:lnTo>
                  <a:pt x="52954" y="7276"/>
                </a:lnTo>
                <a:lnTo>
                  <a:pt x="48505" y="9099"/>
                </a:lnTo>
                <a:lnTo>
                  <a:pt x="43634" y="11266"/>
                </a:lnTo>
                <a:lnTo>
                  <a:pt x="39434" y="13664"/>
                </a:lnTo>
                <a:lnTo>
                  <a:pt x="35681" y="16214"/>
                </a:lnTo>
                <a:lnTo>
                  <a:pt x="32228" y="18867"/>
                </a:lnTo>
                <a:lnTo>
                  <a:pt x="28972" y="22541"/>
                </a:lnTo>
                <a:lnTo>
                  <a:pt x="25850" y="26895"/>
                </a:lnTo>
                <a:lnTo>
                  <a:pt x="22815" y="31703"/>
                </a:lnTo>
                <a:lnTo>
                  <a:pt x="19839" y="36813"/>
                </a:lnTo>
                <a:lnTo>
                  <a:pt x="16903" y="42124"/>
                </a:lnTo>
                <a:lnTo>
                  <a:pt x="13994" y="47570"/>
                </a:lnTo>
                <a:lnTo>
                  <a:pt x="12054" y="53106"/>
                </a:lnTo>
                <a:lnTo>
                  <a:pt x="10761" y="58702"/>
                </a:lnTo>
                <a:lnTo>
                  <a:pt x="9898" y="64337"/>
                </a:lnTo>
                <a:lnTo>
                  <a:pt x="4133" y="95023"/>
                </a:lnTo>
                <a:lnTo>
                  <a:pt x="2623" y="104744"/>
                </a:lnTo>
                <a:lnTo>
                  <a:pt x="1616" y="113130"/>
                </a:lnTo>
                <a:lnTo>
                  <a:pt x="945" y="120625"/>
                </a:lnTo>
                <a:lnTo>
                  <a:pt x="497" y="127527"/>
                </a:lnTo>
                <a:lnTo>
                  <a:pt x="0" y="140275"/>
                </a:lnTo>
                <a:lnTo>
                  <a:pt x="820" y="147295"/>
                </a:lnTo>
                <a:lnTo>
                  <a:pt x="2318" y="154831"/>
                </a:lnTo>
                <a:lnTo>
                  <a:pt x="4271" y="162714"/>
                </a:lnTo>
                <a:lnTo>
                  <a:pt x="5571" y="168921"/>
                </a:lnTo>
                <a:lnTo>
                  <a:pt x="6439" y="174012"/>
                </a:lnTo>
                <a:lnTo>
                  <a:pt x="7018" y="178358"/>
                </a:lnTo>
                <a:lnTo>
                  <a:pt x="8355" y="182208"/>
                </a:lnTo>
                <a:lnTo>
                  <a:pt x="12382" y="189026"/>
                </a:lnTo>
                <a:lnTo>
                  <a:pt x="14789" y="191225"/>
                </a:lnTo>
                <a:lnTo>
                  <a:pt x="17347" y="192691"/>
                </a:lnTo>
                <a:lnTo>
                  <a:pt x="20004" y="193668"/>
                </a:lnTo>
                <a:lnTo>
                  <a:pt x="22728" y="194320"/>
                </a:lnTo>
                <a:lnTo>
                  <a:pt x="25497" y="194755"/>
                </a:lnTo>
                <a:lnTo>
                  <a:pt x="28295" y="195044"/>
                </a:lnTo>
                <a:lnTo>
                  <a:pt x="31113" y="194285"/>
                </a:lnTo>
                <a:lnTo>
                  <a:pt x="33944" y="192826"/>
                </a:lnTo>
                <a:lnTo>
                  <a:pt x="36785" y="190900"/>
                </a:lnTo>
                <a:lnTo>
                  <a:pt x="39631" y="188665"/>
                </a:lnTo>
                <a:lnTo>
                  <a:pt x="42480" y="186222"/>
                </a:lnTo>
                <a:lnTo>
                  <a:pt x="45333" y="183641"/>
                </a:lnTo>
                <a:lnTo>
                  <a:pt x="51041" y="178233"/>
                </a:lnTo>
                <a:lnTo>
                  <a:pt x="53898" y="175457"/>
                </a:lnTo>
                <a:lnTo>
                  <a:pt x="57707" y="170749"/>
                </a:lnTo>
                <a:lnTo>
                  <a:pt x="62151" y="164753"/>
                </a:lnTo>
                <a:lnTo>
                  <a:pt x="67018" y="157898"/>
                </a:lnTo>
                <a:lnTo>
                  <a:pt x="70264" y="150470"/>
                </a:lnTo>
                <a:lnTo>
                  <a:pt x="72427" y="142661"/>
                </a:lnTo>
                <a:lnTo>
                  <a:pt x="73869" y="134598"/>
                </a:lnTo>
                <a:lnTo>
                  <a:pt x="76736" y="122554"/>
                </a:lnTo>
                <a:lnTo>
                  <a:pt x="85001" y="91393"/>
                </a:lnTo>
                <a:lnTo>
                  <a:pt x="87967" y="78512"/>
                </a:lnTo>
                <a:lnTo>
                  <a:pt x="89945" y="68019"/>
                </a:lnTo>
                <a:lnTo>
                  <a:pt x="91263" y="59119"/>
                </a:lnTo>
                <a:lnTo>
                  <a:pt x="93095" y="51280"/>
                </a:lnTo>
                <a:lnTo>
                  <a:pt x="95267" y="44149"/>
                </a:lnTo>
                <a:lnTo>
                  <a:pt x="97668" y="37491"/>
                </a:lnTo>
                <a:lnTo>
                  <a:pt x="99270" y="32099"/>
                </a:lnTo>
                <a:lnTo>
                  <a:pt x="100337" y="27552"/>
                </a:lnTo>
                <a:lnTo>
                  <a:pt x="101048" y="23568"/>
                </a:lnTo>
                <a:lnTo>
                  <a:pt x="101839" y="16602"/>
                </a:lnTo>
                <a:lnTo>
                  <a:pt x="102347" y="8919"/>
                </a:lnTo>
                <a:lnTo>
                  <a:pt x="102435" y="12139"/>
                </a:lnTo>
                <a:lnTo>
                  <a:pt x="104996" y="19142"/>
                </a:lnTo>
                <a:lnTo>
                  <a:pt x="107011" y="23677"/>
                </a:lnTo>
                <a:lnTo>
                  <a:pt x="108356" y="29557"/>
                </a:lnTo>
                <a:lnTo>
                  <a:pt x="109252" y="36335"/>
                </a:lnTo>
                <a:lnTo>
                  <a:pt x="109849" y="43711"/>
                </a:lnTo>
                <a:lnTo>
                  <a:pt x="111200" y="50533"/>
                </a:lnTo>
                <a:lnTo>
                  <a:pt x="113053" y="56987"/>
                </a:lnTo>
                <a:lnTo>
                  <a:pt x="115241" y="63194"/>
                </a:lnTo>
                <a:lnTo>
                  <a:pt x="116700" y="71142"/>
                </a:lnTo>
                <a:lnTo>
                  <a:pt x="117672" y="80251"/>
                </a:lnTo>
                <a:lnTo>
                  <a:pt x="118320" y="90133"/>
                </a:lnTo>
                <a:lnTo>
                  <a:pt x="119705" y="99579"/>
                </a:lnTo>
                <a:lnTo>
                  <a:pt x="121581" y="108734"/>
                </a:lnTo>
                <a:lnTo>
                  <a:pt x="123784" y="117694"/>
                </a:lnTo>
                <a:lnTo>
                  <a:pt x="126204" y="129383"/>
                </a:lnTo>
                <a:lnTo>
                  <a:pt x="131435" y="157610"/>
                </a:lnTo>
                <a:lnTo>
                  <a:pt x="133210" y="169329"/>
                </a:lnTo>
                <a:lnTo>
                  <a:pt x="134395" y="179046"/>
                </a:lnTo>
                <a:lnTo>
                  <a:pt x="135184" y="187429"/>
                </a:lnTo>
                <a:lnTo>
                  <a:pt x="136662" y="194923"/>
                </a:lnTo>
                <a:lnTo>
                  <a:pt x="138600" y="201824"/>
                </a:lnTo>
                <a:lnTo>
                  <a:pt x="153907" y="238486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8" name="SMARTPenAnnotation172"/>
          <p:cNvSpPr/>
          <p:nvPr/>
        </p:nvSpPr>
        <p:spPr bwMode="auto">
          <a:xfrm>
            <a:off x="8686800" y="5169217"/>
            <a:ext cx="34291" cy="437199"/>
          </a:xfrm>
          <a:custGeom>
            <a:avLst/>
            <a:gdLst/>
            <a:ahLst/>
            <a:cxnLst/>
            <a:rect l="0" t="0" r="0" b="0"/>
            <a:pathLst>
              <a:path w="34291" h="437199">
                <a:moveTo>
                  <a:pt x="34290" y="0"/>
                </a:moveTo>
                <a:lnTo>
                  <a:pt x="34290" y="9102"/>
                </a:lnTo>
                <a:lnTo>
                  <a:pt x="32385" y="19403"/>
                </a:lnTo>
                <a:lnTo>
                  <a:pt x="25189" y="51169"/>
                </a:lnTo>
                <a:lnTo>
                  <a:pt x="21554" y="65545"/>
                </a:lnTo>
                <a:lnTo>
                  <a:pt x="18180" y="77987"/>
                </a:lnTo>
                <a:lnTo>
                  <a:pt x="14978" y="89139"/>
                </a:lnTo>
                <a:lnTo>
                  <a:pt x="12843" y="100383"/>
                </a:lnTo>
                <a:lnTo>
                  <a:pt x="11420" y="111690"/>
                </a:lnTo>
                <a:lnTo>
                  <a:pt x="4584" y="198169"/>
                </a:lnTo>
                <a:lnTo>
                  <a:pt x="4009" y="225458"/>
                </a:lnTo>
                <a:lnTo>
                  <a:pt x="4577" y="251271"/>
                </a:lnTo>
                <a:lnTo>
                  <a:pt x="6796" y="296461"/>
                </a:lnTo>
                <a:lnTo>
                  <a:pt x="7783" y="329246"/>
                </a:lnTo>
                <a:lnTo>
                  <a:pt x="7094" y="342370"/>
                </a:lnTo>
                <a:lnTo>
                  <a:pt x="5682" y="353976"/>
                </a:lnTo>
                <a:lnTo>
                  <a:pt x="3788" y="364571"/>
                </a:lnTo>
                <a:lnTo>
                  <a:pt x="2525" y="373540"/>
                </a:lnTo>
                <a:lnTo>
                  <a:pt x="1683" y="381425"/>
                </a:lnTo>
                <a:lnTo>
                  <a:pt x="1123" y="388586"/>
                </a:lnTo>
                <a:lnTo>
                  <a:pt x="748" y="397169"/>
                </a:lnTo>
                <a:lnTo>
                  <a:pt x="0" y="43719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9" name="SMARTPenAnnotation173"/>
          <p:cNvSpPr/>
          <p:nvPr/>
        </p:nvSpPr>
        <p:spPr bwMode="auto">
          <a:xfrm>
            <a:off x="8658625" y="5340708"/>
            <a:ext cx="256280" cy="260752"/>
          </a:xfrm>
          <a:custGeom>
            <a:avLst/>
            <a:gdLst/>
            <a:ahLst/>
            <a:cxnLst/>
            <a:rect l="0" t="0" r="0" b="0"/>
            <a:pathLst>
              <a:path w="256280" h="260752">
                <a:moveTo>
                  <a:pt x="11030" y="8532"/>
                </a:moveTo>
                <a:lnTo>
                  <a:pt x="1929" y="13083"/>
                </a:lnTo>
                <a:lnTo>
                  <a:pt x="200" y="14423"/>
                </a:lnTo>
                <a:lnTo>
                  <a:pt x="0" y="15317"/>
                </a:lnTo>
                <a:lnTo>
                  <a:pt x="6809" y="19115"/>
                </a:lnTo>
                <a:lnTo>
                  <a:pt x="11073" y="21302"/>
                </a:lnTo>
                <a:lnTo>
                  <a:pt x="18352" y="23732"/>
                </a:lnTo>
                <a:lnTo>
                  <a:pt x="21626" y="24381"/>
                </a:lnTo>
                <a:lnTo>
                  <a:pt x="24761" y="23860"/>
                </a:lnTo>
                <a:lnTo>
                  <a:pt x="30785" y="20741"/>
                </a:lnTo>
                <a:lnTo>
                  <a:pt x="34677" y="19529"/>
                </a:lnTo>
                <a:lnTo>
                  <a:pt x="39178" y="18721"/>
                </a:lnTo>
                <a:lnTo>
                  <a:pt x="44083" y="18182"/>
                </a:lnTo>
                <a:lnTo>
                  <a:pt x="52115" y="16870"/>
                </a:lnTo>
                <a:lnTo>
                  <a:pt x="73740" y="12873"/>
                </a:lnTo>
                <a:lnTo>
                  <a:pt x="83316" y="10473"/>
                </a:lnTo>
                <a:lnTo>
                  <a:pt x="91606" y="7921"/>
                </a:lnTo>
                <a:lnTo>
                  <a:pt x="99037" y="5267"/>
                </a:lnTo>
                <a:lnTo>
                  <a:pt x="107802" y="3497"/>
                </a:lnTo>
                <a:lnTo>
                  <a:pt x="117454" y="2318"/>
                </a:lnTo>
                <a:lnTo>
                  <a:pt x="127699" y="1532"/>
                </a:lnTo>
                <a:lnTo>
                  <a:pt x="137387" y="1008"/>
                </a:lnTo>
                <a:lnTo>
                  <a:pt x="155771" y="425"/>
                </a:lnTo>
                <a:lnTo>
                  <a:pt x="180844" y="20"/>
                </a:lnTo>
                <a:lnTo>
                  <a:pt x="184247" y="0"/>
                </a:lnTo>
                <a:lnTo>
                  <a:pt x="185563" y="1891"/>
                </a:lnTo>
                <a:lnTo>
                  <a:pt x="185488" y="5057"/>
                </a:lnTo>
                <a:lnTo>
                  <a:pt x="183817" y="12703"/>
                </a:lnTo>
                <a:lnTo>
                  <a:pt x="183074" y="19276"/>
                </a:lnTo>
                <a:lnTo>
                  <a:pt x="182743" y="25372"/>
                </a:lnTo>
                <a:lnTo>
                  <a:pt x="182597" y="32209"/>
                </a:lnTo>
                <a:lnTo>
                  <a:pt x="182532" y="41597"/>
                </a:lnTo>
                <a:lnTo>
                  <a:pt x="181562" y="47720"/>
                </a:lnTo>
                <a:lnTo>
                  <a:pt x="179963" y="54660"/>
                </a:lnTo>
                <a:lnTo>
                  <a:pt x="177944" y="62144"/>
                </a:lnTo>
                <a:lnTo>
                  <a:pt x="175646" y="69038"/>
                </a:lnTo>
                <a:lnTo>
                  <a:pt x="173161" y="75539"/>
                </a:lnTo>
                <a:lnTo>
                  <a:pt x="170552" y="81778"/>
                </a:lnTo>
                <a:lnTo>
                  <a:pt x="167861" y="88795"/>
                </a:lnTo>
                <a:lnTo>
                  <a:pt x="162329" y="104212"/>
                </a:lnTo>
                <a:lnTo>
                  <a:pt x="160474" y="116134"/>
                </a:lnTo>
                <a:lnTo>
                  <a:pt x="159237" y="130749"/>
                </a:lnTo>
                <a:lnTo>
                  <a:pt x="158412" y="147160"/>
                </a:lnTo>
                <a:lnTo>
                  <a:pt x="156909" y="162863"/>
                </a:lnTo>
                <a:lnTo>
                  <a:pt x="154955" y="178094"/>
                </a:lnTo>
                <a:lnTo>
                  <a:pt x="152701" y="193011"/>
                </a:lnTo>
                <a:lnTo>
                  <a:pt x="152149" y="204860"/>
                </a:lnTo>
                <a:lnTo>
                  <a:pt x="152734" y="214665"/>
                </a:lnTo>
                <a:lnTo>
                  <a:pt x="154077" y="223106"/>
                </a:lnTo>
                <a:lnTo>
                  <a:pt x="154971" y="229686"/>
                </a:lnTo>
                <a:lnTo>
                  <a:pt x="155569" y="235026"/>
                </a:lnTo>
                <a:lnTo>
                  <a:pt x="155967" y="239538"/>
                </a:lnTo>
                <a:lnTo>
                  <a:pt x="157184" y="243498"/>
                </a:lnTo>
                <a:lnTo>
                  <a:pt x="161077" y="250439"/>
                </a:lnTo>
                <a:lnTo>
                  <a:pt x="165982" y="256698"/>
                </a:lnTo>
                <a:lnTo>
                  <a:pt x="168625" y="259701"/>
                </a:lnTo>
                <a:lnTo>
                  <a:pt x="171338" y="260751"/>
                </a:lnTo>
                <a:lnTo>
                  <a:pt x="174100" y="260497"/>
                </a:lnTo>
                <a:lnTo>
                  <a:pt x="180660" y="257677"/>
                </a:lnTo>
                <a:lnTo>
                  <a:pt x="189926" y="253248"/>
                </a:lnTo>
                <a:lnTo>
                  <a:pt x="194112" y="249781"/>
                </a:lnTo>
                <a:lnTo>
                  <a:pt x="197854" y="245564"/>
                </a:lnTo>
                <a:lnTo>
                  <a:pt x="201302" y="240849"/>
                </a:lnTo>
                <a:lnTo>
                  <a:pt x="207673" y="233068"/>
                </a:lnTo>
                <a:lnTo>
                  <a:pt x="210705" y="229661"/>
                </a:lnTo>
                <a:lnTo>
                  <a:pt x="215584" y="223578"/>
                </a:lnTo>
                <a:lnTo>
                  <a:pt x="228625" y="206661"/>
                </a:lnTo>
                <a:lnTo>
                  <a:pt x="235150" y="193005"/>
                </a:lnTo>
                <a:lnTo>
                  <a:pt x="241406" y="176281"/>
                </a:lnTo>
                <a:lnTo>
                  <a:pt x="247482" y="157512"/>
                </a:lnTo>
                <a:lnTo>
                  <a:pt x="251531" y="140237"/>
                </a:lnTo>
                <a:lnTo>
                  <a:pt x="254232" y="123958"/>
                </a:lnTo>
                <a:lnTo>
                  <a:pt x="256031" y="108342"/>
                </a:lnTo>
                <a:lnTo>
                  <a:pt x="256279" y="96027"/>
                </a:lnTo>
                <a:lnTo>
                  <a:pt x="255492" y="85912"/>
                </a:lnTo>
                <a:lnTo>
                  <a:pt x="254015" y="77264"/>
                </a:lnTo>
                <a:lnTo>
                  <a:pt x="252076" y="68641"/>
                </a:lnTo>
                <a:lnTo>
                  <a:pt x="249833" y="60034"/>
                </a:lnTo>
                <a:lnTo>
                  <a:pt x="247384" y="51439"/>
                </a:lnTo>
                <a:lnTo>
                  <a:pt x="243847" y="44757"/>
                </a:lnTo>
                <a:lnTo>
                  <a:pt x="239583" y="39349"/>
                </a:lnTo>
                <a:lnTo>
                  <a:pt x="223605" y="23826"/>
                </a:lnTo>
                <a:lnTo>
                  <a:pt x="218469" y="20633"/>
                </a:lnTo>
                <a:lnTo>
                  <a:pt x="212187" y="17552"/>
                </a:lnTo>
                <a:lnTo>
                  <a:pt x="205143" y="14545"/>
                </a:lnTo>
                <a:lnTo>
                  <a:pt x="198540" y="12541"/>
                </a:lnTo>
                <a:lnTo>
                  <a:pt x="192234" y="11204"/>
                </a:lnTo>
                <a:lnTo>
                  <a:pt x="173907" y="853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0" name="SMARTPenAnnotation174"/>
          <p:cNvSpPr/>
          <p:nvPr/>
        </p:nvSpPr>
        <p:spPr bwMode="auto">
          <a:xfrm>
            <a:off x="8961119" y="5306377"/>
            <a:ext cx="197169" cy="288014"/>
          </a:xfrm>
          <a:custGeom>
            <a:avLst/>
            <a:gdLst/>
            <a:ahLst/>
            <a:cxnLst/>
            <a:rect l="0" t="0" r="0" b="0"/>
            <a:pathLst>
              <a:path w="197169" h="288014">
                <a:moveTo>
                  <a:pt x="0" y="0"/>
                </a:moveTo>
                <a:lnTo>
                  <a:pt x="4552" y="13652"/>
                </a:lnTo>
                <a:lnTo>
                  <a:pt x="6844" y="21484"/>
                </a:lnTo>
                <a:lnTo>
                  <a:pt x="11932" y="40347"/>
                </a:lnTo>
                <a:lnTo>
                  <a:pt x="13671" y="48805"/>
                </a:lnTo>
                <a:lnTo>
                  <a:pt x="14829" y="56349"/>
                </a:lnTo>
                <a:lnTo>
                  <a:pt x="15601" y="63284"/>
                </a:lnTo>
                <a:lnTo>
                  <a:pt x="16115" y="73622"/>
                </a:lnTo>
                <a:lnTo>
                  <a:pt x="16688" y="100349"/>
                </a:lnTo>
                <a:lnTo>
                  <a:pt x="17009" y="138423"/>
                </a:lnTo>
                <a:lnTo>
                  <a:pt x="18008" y="149433"/>
                </a:lnTo>
                <a:lnTo>
                  <a:pt x="19625" y="159630"/>
                </a:lnTo>
                <a:lnTo>
                  <a:pt x="21657" y="169284"/>
                </a:lnTo>
                <a:lnTo>
                  <a:pt x="23010" y="178579"/>
                </a:lnTo>
                <a:lnTo>
                  <a:pt x="23913" y="187633"/>
                </a:lnTo>
                <a:lnTo>
                  <a:pt x="24515" y="196526"/>
                </a:lnTo>
                <a:lnTo>
                  <a:pt x="25868" y="207218"/>
                </a:lnTo>
                <a:lnTo>
                  <a:pt x="27723" y="219107"/>
                </a:lnTo>
                <a:lnTo>
                  <a:pt x="29912" y="231796"/>
                </a:lnTo>
                <a:lnTo>
                  <a:pt x="31372" y="242161"/>
                </a:lnTo>
                <a:lnTo>
                  <a:pt x="32346" y="250976"/>
                </a:lnTo>
                <a:lnTo>
                  <a:pt x="32993" y="258757"/>
                </a:lnTo>
                <a:lnTo>
                  <a:pt x="34379" y="265850"/>
                </a:lnTo>
                <a:lnTo>
                  <a:pt x="36254" y="272484"/>
                </a:lnTo>
                <a:lnTo>
                  <a:pt x="41558" y="287716"/>
                </a:lnTo>
                <a:lnTo>
                  <a:pt x="41040" y="288013"/>
                </a:lnTo>
                <a:lnTo>
                  <a:pt x="39743" y="287259"/>
                </a:lnTo>
                <a:lnTo>
                  <a:pt x="37926" y="285803"/>
                </a:lnTo>
                <a:lnTo>
                  <a:pt x="36714" y="281976"/>
                </a:lnTo>
                <a:lnTo>
                  <a:pt x="35907" y="276566"/>
                </a:lnTo>
                <a:lnTo>
                  <a:pt x="35367" y="270103"/>
                </a:lnTo>
                <a:lnTo>
                  <a:pt x="34056" y="263889"/>
                </a:lnTo>
                <a:lnTo>
                  <a:pt x="32229" y="257841"/>
                </a:lnTo>
                <a:lnTo>
                  <a:pt x="30059" y="251904"/>
                </a:lnTo>
                <a:lnTo>
                  <a:pt x="28612" y="245089"/>
                </a:lnTo>
                <a:lnTo>
                  <a:pt x="27647" y="237688"/>
                </a:lnTo>
                <a:lnTo>
                  <a:pt x="27004" y="229896"/>
                </a:lnTo>
                <a:lnTo>
                  <a:pt x="25623" y="221844"/>
                </a:lnTo>
                <a:lnTo>
                  <a:pt x="23750" y="213619"/>
                </a:lnTo>
                <a:lnTo>
                  <a:pt x="21548" y="205278"/>
                </a:lnTo>
                <a:lnTo>
                  <a:pt x="20081" y="196859"/>
                </a:lnTo>
                <a:lnTo>
                  <a:pt x="19102" y="188389"/>
                </a:lnTo>
                <a:lnTo>
                  <a:pt x="18450" y="179886"/>
                </a:lnTo>
                <a:lnTo>
                  <a:pt x="18015" y="171359"/>
                </a:lnTo>
                <a:lnTo>
                  <a:pt x="17532" y="154264"/>
                </a:lnTo>
                <a:lnTo>
                  <a:pt x="18355" y="145705"/>
                </a:lnTo>
                <a:lnTo>
                  <a:pt x="19857" y="137142"/>
                </a:lnTo>
                <a:lnTo>
                  <a:pt x="21810" y="128576"/>
                </a:lnTo>
                <a:lnTo>
                  <a:pt x="24065" y="120007"/>
                </a:lnTo>
                <a:lnTo>
                  <a:pt x="26522" y="111438"/>
                </a:lnTo>
                <a:lnTo>
                  <a:pt x="29112" y="102867"/>
                </a:lnTo>
                <a:lnTo>
                  <a:pt x="32743" y="95248"/>
                </a:lnTo>
                <a:lnTo>
                  <a:pt x="37069" y="88264"/>
                </a:lnTo>
                <a:lnTo>
                  <a:pt x="41857" y="81703"/>
                </a:lnTo>
                <a:lnTo>
                  <a:pt x="46955" y="75423"/>
                </a:lnTo>
                <a:lnTo>
                  <a:pt x="52259" y="69332"/>
                </a:lnTo>
                <a:lnTo>
                  <a:pt x="62279" y="58437"/>
                </a:lnTo>
                <a:lnTo>
                  <a:pt x="69908" y="50420"/>
                </a:lnTo>
                <a:lnTo>
                  <a:pt x="74228" y="46948"/>
                </a:lnTo>
                <a:lnTo>
                  <a:pt x="79012" y="43682"/>
                </a:lnTo>
                <a:lnTo>
                  <a:pt x="84107" y="40551"/>
                </a:lnTo>
                <a:lnTo>
                  <a:pt x="89409" y="38464"/>
                </a:lnTo>
                <a:lnTo>
                  <a:pt x="94849" y="37073"/>
                </a:lnTo>
                <a:lnTo>
                  <a:pt x="100380" y="36146"/>
                </a:lnTo>
                <a:lnTo>
                  <a:pt x="105974" y="35527"/>
                </a:lnTo>
                <a:lnTo>
                  <a:pt x="111607" y="35115"/>
                </a:lnTo>
                <a:lnTo>
                  <a:pt x="117267" y="34840"/>
                </a:lnTo>
                <a:lnTo>
                  <a:pt x="128637" y="34534"/>
                </a:lnTo>
                <a:lnTo>
                  <a:pt x="134335" y="34453"/>
                </a:lnTo>
                <a:lnTo>
                  <a:pt x="141945" y="35351"/>
                </a:lnTo>
                <a:lnTo>
                  <a:pt x="150827" y="36903"/>
                </a:lnTo>
                <a:lnTo>
                  <a:pt x="160559" y="38889"/>
                </a:lnTo>
                <a:lnTo>
                  <a:pt x="167999" y="41166"/>
                </a:lnTo>
                <a:lnTo>
                  <a:pt x="173913" y="43637"/>
                </a:lnTo>
                <a:lnTo>
                  <a:pt x="197168" y="5143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1" name="SMARTPenAnnotation175"/>
          <p:cNvSpPr/>
          <p:nvPr/>
        </p:nvSpPr>
        <p:spPr bwMode="auto">
          <a:xfrm>
            <a:off x="5518608" y="5966460"/>
            <a:ext cx="107810" cy="540068"/>
          </a:xfrm>
          <a:custGeom>
            <a:avLst/>
            <a:gdLst/>
            <a:ahLst/>
            <a:cxnLst/>
            <a:rect l="0" t="0" r="0" b="0"/>
            <a:pathLst>
              <a:path w="107810" h="540068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4"/>
                </a:lnTo>
                <a:lnTo>
                  <a:pt x="2109" y="11931"/>
                </a:lnTo>
                <a:lnTo>
                  <a:pt x="3681" y="19908"/>
                </a:lnTo>
                <a:lnTo>
                  <a:pt x="4101" y="24702"/>
                </a:lnTo>
                <a:lnTo>
                  <a:pt x="6285" y="33612"/>
                </a:lnTo>
                <a:lnTo>
                  <a:pt x="9646" y="45268"/>
                </a:lnTo>
                <a:lnTo>
                  <a:pt x="24178" y="91386"/>
                </a:lnTo>
                <a:lnTo>
                  <a:pt x="26338" y="100928"/>
                </a:lnTo>
                <a:lnTo>
                  <a:pt x="27777" y="110148"/>
                </a:lnTo>
                <a:lnTo>
                  <a:pt x="28737" y="119152"/>
                </a:lnTo>
                <a:lnTo>
                  <a:pt x="34639" y="163680"/>
                </a:lnTo>
                <a:lnTo>
                  <a:pt x="37121" y="178652"/>
                </a:lnTo>
                <a:lnTo>
                  <a:pt x="39729" y="192444"/>
                </a:lnTo>
                <a:lnTo>
                  <a:pt x="45166" y="217928"/>
                </a:lnTo>
                <a:lnTo>
                  <a:pt x="50758" y="241954"/>
                </a:lnTo>
                <a:lnTo>
                  <a:pt x="52630" y="252743"/>
                </a:lnTo>
                <a:lnTo>
                  <a:pt x="53878" y="262793"/>
                </a:lnTo>
                <a:lnTo>
                  <a:pt x="54710" y="272350"/>
                </a:lnTo>
                <a:lnTo>
                  <a:pt x="56217" y="282532"/>
                </a:lnTo>
                <a:lnTo>
                  <a:pt x="58174" y="293129"/>
                </a:lnTo>
                <a:lnTo>
                  <a:pt x="60432" y="304004"/>
                </a:lnTo>
                <a:lnTo>
                  <a:pt x="62889" y="318874"/>
                </a:lnTo>
                <a:lnTo>
                  <a:pt x="68160" y="355717"/>
                </a:lnTo>
                <a:lnTo>
                  <a:pt x="70899" y="372399"/>
                </a:lnTo>
                <a:lnTo>
                  <a:pt x="73677" y="387331"/>
                </a:lnTo>
                <a:lnTo>
                  <a:pt x="76482" y="401096"/>
                </a:lnTo>
                <a:lnTo>
                  <a:pt x="78352" y="413129"/>
                </a:lnTo>
                <a:lnTo>
                  <a:pt x="79598" y="424010"/>
                </a:lnTo>
                <a:lnTo>
                  <a:pt x="80430" y="434121"/>
                </a:lnTo>
                <a:lnTo>
                  <a:pt x="82888" y="448481"/>
                </a:lnTo>
                <a:lnTo>
                  <a:pt x="86433" y="465675"/>
                </a:lnTo>
                <a:lnTo>
                  <a:pt x="90701" y="484757"/>
                </a:lnTo>
                <a:lnTo>
                  <a:pt x="93546" y="498432"/>
                </a:lnTo>
                <a:lnTo>
                  <a:pt x="95443" y="508500"/>
                </a:lnTo>
                <a:lnTo>
                  <a:pt x="96707" y="516165"/>
                </a:lnTo>
                <a:lnTo>
                  <a:pt x="98503" y="521275"/>
                </a:lnTo>
                <a:lnTo>
                  <a:pt x="100652" y="524682"/>
                </a:lnTo>
                <a:lnTo>
                  <a:pt x="107809" y="54006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2" name="SMARTPenAnnotation176"/>
          <p:cNvSpPr/>
          <p:nvPr/>
        </p:nvSpPr>
        <p:spPr bwMode="auto">
          <a:xfrm>
            <a:off x="5514975" y="5950660"/>
            <a:ext cx="213746" cy="221320"/>
          </a:xfrm>
          <a:custGeom>
            <a:avLst/>
            <a:gdLst/>
            <a:ahLst/>
            <a:cxnLst/>
            <a:rect l="0" t="0" r="0" b="0"/>
            <a:pathLst>
              <a:path w="213746" h="221320">
                <a:moveTo>
                  <a:pt x="0" y="127242"/>
                </a:moveTo>
                <a:lnTo>
                  <a:pt x="0" y="100549"/>
                </a:lnTo>
                <a:lnTo>
                  <a:pt x="952" y="96111"/>
                </a:lnTo>
                <a:lnTo>
                  <a:pt x="2540" y="91249"/>
                </a:lnTo>
                <a:lnTo>
                  <a:pt x="4550" y="86102"/>
                </a:lnTo>
                <a:lnTo>
                  <a:pt x="8748" y="79812"/>
                </a:lnTo>
                <a:lnTo>
                  <a:pt x="14405" y="72763"/>
                </a:lnTo>
                <a:lnTo>
                  <a:pt x="21033" y="65204"/>
                </a:lnTo>
                <a:lnTo>
                  <a:pt x="26404" y="58261"/>
                </a:lnTo>
                <a:lnTo>
                  <a:pt x="30938" y="51727"/>
                </a:lnTo>
                <a:lnTo>
                  <a:pt x="34912" y="45467"/>
                </a:lnTo>
                <a:lnTo>
                  <a:pt x="39467" y="40340"/>
                </a:lnTo>
                <a:lnTo>
                  <a:pt x="44409" y="35970"/>
                </a:lnTo>
                <a:lnTo>
                  <a:pt x="49608" y="32104"/>
                </a:lnTo>
                <a:lnTo>
                  <a:pt x="54979" y="28574"/>
                </a:lnTo>
                <a:lnTo>
                  <a:pt x="60465" y="25269"/>
                </a:lnTo>
                <a:lnTo>
                  <a:pt x="66028" y="22112"/>
                </a:lnTo>
                <a:lnTo>
                  <a:pt x="77288" y="16065"/>
                </a:lnTo>
                <a:lnTo>
                  <a:pt x="82958" y="13119"/>
                </a:lnTo>
                <a:lnTo>
                  <a:pt x="88643" y="11155"/>
                </a:lnTo>
                <a:lnTo>
                  <a:pt x="94337" y="9846"/>
                </a:lnTo>
                <a:lnTo>
                  <a:pt x="100039" y="8973"/>
                </a:lnTo>
                <a:lnTo>
                  <a:pt x="105745" y="7439"/>
                </a:lnTo>
                <a:lnTo>
                  <a:pt x="111454" y="5463"/>
                </a:lnTo>
                <a:lnTo>
                  <a:pt x="117165" y="3194"/>
                </a:lnTo>
                <a:lnTo>
                  <a:pt x="122878" y="1680"/>
                </a:lnTo>
                <a:lnTo>
                  <a:pt x="128590" y="672"/>
                </a:lnTo>
                <a:lnTo>
                  <a:pt x="134305" y="0"/>
                </a:lnTo>
                <a:lnTo>
                  <a:pt x="140019" y="504"/>
                </a:lnTo>
                <a:lnTo>
                  <a:pt x="145733" y="1792"/>
                </a:lnTo>
                <a:lnTo>
                  <a:pt x="151448" y="3604"/>
                </a:lnTo>
                <a:lnTo>
                  <a:pt x="156210" y="5764"/>
                </a:lnTo>
                <a:lnTo>
                  <a:pt x="160337" y="8157"/>
                </a:lnTo>
                <a:lnTo>
                  <a:pt x="182907" y="23392"/>
                </a:lnTo>
                <a:lnTo>
                  <a:pt x="188613" y="28481"/>
                </a:lnTo>
                <a:lnTo>
                  <a:pt x="193369" y="33779"/>
                </a:lnTo>
                <a:lnTo>
                  <a:pt x="197492" y="39216"/>
                </a:lnTo>
                <a:lnTo>
                  <a:pt x="201194" y="43793"/>
                </a:lnTo>
                <a:lnTo>
                  <a:pt x="204614" y="47797"/>
                </a:lnTo>
                <a:lnTo>
                  <a:pt x="207847" y="51418"/>
                </a:lnTo>
                <a:lnTo>
                  <a:pt x="210002" y="55738"/>
                </a:lnTo>
                <a:lnTo>
                  <a:pt x="211439" y="60523"/>
                </a:lnTo>
                <a:lnTo>
                  <a:pt x="212397" y="65618"/>
                </a:lnTo>
                <a:lnTo>
                  <a:pt x="213035" y="72824"/>
                </a:lnTo>
                <a:lnTo>
                  <a:pt x="213461" y="81439"/>
                </a:lnTo>
                <a:lnTo>
                  <a:pt x="213745" y="90992"/>
                </a:lnTo>
                <a:lnTo>
                  <a:pt x="212981" y="98313"/>
                </a:lnTo>
                <a:lnTo>
                  <a:pt x="211520" y="104146"/>
                </a:lnTo>
                <a:lnTo>
                  <a:pt x="209593" y="108987"/>
                </a:lnTo>
                <a:lnTo>
                  <a:pt x="205451" y="116025"/>
                </a:lnTo>
                <a:lnTo>
                  <a:pt x="199832" y="124526"/>
                </a:lnTo>
                <a:lnTo>
                  <a:pt x="185969" y="144133"/>
                </a:lnTo>
                <a:lnTo>
                  <a:pt x="170283" y="165546"/>
                </a:lnTo>
                <a:lnTo>
                  <a:pt x="160194" y="175638"/>
                </a:lnTo>
                <a:lnTo>
                  <a:pt x="148706" y="185223"/>
                </a:lnTo>
                <a:lnTo>
                  <a:pt x="136285" y="194472"/>
                </a:lnTo>
                <a:lnTo>
                  <a:pt x="127051" y="200637"/>
                </a:lnTo>
                <a:lnTo>
                  <a:pt x="119943" y="204747"/>
                </a:lnTo>
                <a:lnTo>
                  <a:pt x="97141" y="215894"/>
                </a:lnTo>
                <a:lnTo>
                  <a:pt x="92383" y="217776"/>
                </a:lnTo>
                <a:lnTo>
                  <a:pt x="88258" y="219031"/>
                </a:lnTo>
                <a:lnTo>
                  <a:pt x="84556" y="219867"/>
                </a:lnTo>
                <a:lnTo>
                  <a:pt x="80183" y="220424"/>
                </a:lnTo>
                <a:lnTo>
                  <a:pt x="75363" y="220796"/>
                </a:lnTo>
                <a:lnTo>
                  <a:pt x="64557" y="221319"/>
                </a:lnTo>
                <a:lnTo>
                  <a:pt x="60007" y="212967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SMARTPenAnnotation177"/>
          <p:cNvSpPr/>
          <p:nvPr/>
        </p:nvSpPr>
        <p:spPr bwMode="auto">
          <a:xfrm>
            <a:off x="5806440" y="5837872"/>
            <a:ext cx="60008" cy="368619"/>
          </a:xfrm>
          <a:custGeom>
            <a:avLst/>
            <a:gdLst/>
            <a:ahLst/>
            <a:cxnLst/>
            <a:rect l="0" t="0" r="0" b="0"/>
            <a:pathLst>
              <a:path w="60008" h="368619">
                <a:moveTo>
                  <a:pt x="0" y="0"/>
                </a:moveTo>
                <a:lnTo>
                  <a:pt x="22142" y="7381"/>
                </a:lnTo>
                <a:lnTo>
                  <a:pt x="25239" y="11588"/>
                </a:lnTo>
                <a:lnTo>
                  <a:pt x="29208" y="18203"/>
                </a:lnTo>
                <a:lnTo>
                  <a:pt x="33760" y="26423"/>
                </a:lnTo>
                <a:lnTo>
                  <a:pt x="36794" y="33808"/>
                </a:lnTo>
                <a:lnTo>
                  <a:pt x="38816" y="40636"/>
                </a:lnTo>
                <a:lnTo>
                  <a:pt x="46613" y="78935"/>
                </a:lnTo>
                <a:lnTo>
                  <a:pt x="48221" y="107868"/>
                </a:lnTo>
                <a:lnTo>
                  <a:pt x="50800" y="254070"/>
                </a:lnTo>
                <a:lnTo>
                  <a:pt x="51309" y="320591"/>
                </a:lnTo>
                <a:lnTo>
                  <a:pt x="52303" y="332790"/>
                </a:lnTo>
                <a:lnTo>
                  <a:pt x="53919" y="342827"/>
                </a:lnTo>
                <a:lnTo>
                  <a:pt x="60007" y="368618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4" name="SMARTPenAnnotation178"/>
          <p:cNvSpPr/>
          <p:nvPr/>
        </p:nvSpPr>
        <p:spPr bwMode="auto">
          <a:xfrm>
            <a:off x="5943768" y="5942248"/>
            <a:ext cx="197000" cy="243228"/>
          </a:xfrm>
          <a:custGeom>
            <a:avLst/>
            <a:gdLst/>
            <a:ahLst/>
            <a:cxnLst/>
            <a:rect l="0" t="0" r="0" b="0"/>
            <a:pathLst>
              <a:path w="197000" h="243228">
                <a:moveTo>
                  <a:pt x="119847" y="32784"/>
                </a:moveTo>
                <a:lnTo>
                  <a:pt x="119847" y="10642"/>
                </a:lnTo>
                <a:lnTo>
                  <a:pt x="118894" y="8498"/>
                </a:lnTo>
                <a:lnTo>
                  <a:pt x="115296" y="3575"/>
                </a:lnTo>
                <a:lnTo>
                  <a:pt x="112051" y="1881"/>
                </a:lnTo>
                <a:lnTo>
                  <a:pt x="107981" y="752"/>
                </a:lnTo>
                <a:lnTo>
                  <a:pt x="103364" y="0"/>
                </a:lnTo>
                <a:lnTo>
                  <a:pt x="98381" y="450"/>
                </a:lnTo>
                <a:lnTo>
                  <a:pt x="93154" y="1703"/>
                </a:lnTo>
                <a:lnTo>
                  <a:pt x="87764" y="3491"/>
                </a:lnTo>
                <a:lnTo>
                  <a:pt x="81313" y="6588"/>
                </a:lnTo>
                <a:lnTo>
                  <a:pt x="74155" y="10558"/>
                </a:lnTo>
                <a:lnTo>
                  <a:pt x="66525" y="15109"/>
                </a:lnTo>
                <a:lnTo>
                  <a:pt x="60487" y="20048"/>
                </a:lnTo>
                <a:lnTo>
                  <a:pt x="55508" y="25246"/>
                </a:lnTo>
                <a:lnTo>
                  <a:pt x="51237" y="30616"/>
                </a:lnTo>
                <a:lnTo>
                  <a:pt x="31573" y="56378"/>
                </a:lnTo>
                <a:lnTo>
                  <a:pt x="25755" y="64705"/>
                </a:lnTo>
                <a:lnTo>
                  <a:pt x="20924" y="72163"/>
                </a:lnTo>
                <a:lnTo>
                  <a:pt x="16751" y="79039"/>
                </a:lnTo>
                <a:lnTo>
                  <a:pt x="13016" y="90291"/>
                </a:lnTo>
                <a:lnTo>
                  <a:pt x="9574" y="104460"/>
                </a:lnTo>
                <a:lnTo>
                  <a:pt x="6326" y="120573"/>
                </a:lnTo>
                <a:lnTo>
                  <a:pt x="4161" y="134172"/>
                </a:lnTo>
                <a:lnTo>
                  <a:pt x="2718" y="146096"/>
                </a:lnTo>
                <a:lnTo>
                  <a:pt x="1756" y="156903"/>
                </a:lnTo>
                <a:lnTo>
                  <a:pt x="1114" y="166013"/>
                </a:lnTo>
                <a:lnTo>
                  <a:pt x="402" y="181214"/>
                </a:lnTo>
                <a:lnTo>
                  <a:pt x="85" y="196861"/>
                </a:lnTo>
                <a:lnTo>
                  <a:pt x="0" y="205034"/>
                </a:lnTo>
                <a:lnTo>
                  <a:pt x="897" y="211435"/>
                </a:lnTo>
                <a:lnTo>
                  <a:pt x="2446" y="216654"/>
                </a:lnTo>
                <a:lnTo>
                  <a:pt x="4433" y="221087"/>
                </a:lnTo>
                <a:lnTo>
                  <a:pt x="6709" y="224042"/>
                </a:lnTo>
                <a:lnTo>
                  <a:pt x="9179" y="226012"/>
                </a:lnTo>
                <a:lnTo>
                  <a:pt x="11778" y="227325"/>
                </a:lnTo>
                <a:lnTo>
                  <a:pt x="17206" y="228784"/>
                </a:lnTo>
                <a:lnTo>
                  <a:pt x="22794" y="229433"/>
                </a:lnTo>
                <a:lnTo>
                  <a:pt x="28452" y="229721"/>
                </a:lnTo>
                <a:lnTo>
                  <a:pt x="30342" y="228845"/>
                </a:lnTo>
                <a:lnTo>
                  <a:pt x="31602" y="227309"/>
                </a:lnTo>
                <a:lnTo>
                  <a:pt x="33954" y="222109"/>
                </a:lnTo>
                <a:lnTo>
                  <a:pt x="38175" y="213449"/>
                </a:lnTo>
                <a:lnTo>
                  <a:pt x="40634" y="209424"/>
                </a:lnTo>
                <a:lnTo>
                  <a:pt x="45906" y="202413"/>
                </a:lnTo>
                <a:lnTo>
                  <a:pt x="48645" y="197305"/>
                </a:lnTo>
                <a:lnTo>
                  <a:pt x="51424" y="191043"/>
                </a:lnTo>
                <a:lnTo>
                  <a:pt x="67279" y="151357"/>
                </a:lnTo>
                <a:lnTo>
                  <a:pt x="75211" y="130251"/>
                </a:lnTo>
                <a:lnTo>
                  <a:pt x="78659" y="120623"/>
                </a:lnTo>
                <a:lnTo>
                  <a:pt x="82864" y="105630"/>
                </a:lnTo>
                <a:lnTo>
                  <a:pt x="96929" y="49288"/>
                </a:lnTo>
                <a:lnTo>
                  <a:pt x="104264" y="22974"/>
                </a:lnTo>
                <a:lnTo>
                  <a:pt x="106601" y="24339"/>
                </a:lnTo>
                <a:lnTo>
                  <a:pt x="108158" y="34774"/>
                </a:lnTo>
                <a:lnTo>
                  <a:pt x="109890" y="65101"/>
                </a:lnTo>
                <a:lnTo>
                  <a:pt x="110659" y="88105"/>
                </a:lnTo>
                <a:lnTo>
                  <a:pt x="111816" y="102050"/>
                </a:lnTo>
                <a:lnTo>
                  <a:pt x="115642" y="135324"/>
                </a:lnTo>
                <a:lnTo>
                  <a:pt x="117996" y="149722"/>
                </a:lnTo>
                <a:lnTo>
                  <a:pt x="120518" y="162177"/>
                </a:lnTo>
                <a:lnTo>
                  <a:pt x="131409" y="207251"/>
                </a:lnTo>
                <a:lnTo>
                  <a:pt x="136128" y="216723"/>
                </a:lnTo>
                <a:lnTo>
                  <a:pt x="142131" y="224943"/>
                </a:lnTo>
                <a:lnTo>
                  <a:pt x="148990" y="232328"/>
                </a:lnTo>
                <a:lnTo>
                  <a:pt x="154516" y="237251"/>
                </a:lnTo>
                <a:lnTo>
                  <a:pt x="159152" y="240533"/>
                </a:lnTo>
                <a:lnTo>
                  <a:pt x="163195" y="242720"/>
                </a:lnTo>
                <a:lnTo>
                  <a:pt x="166843" y="243227"/>
                </a:lnTo>
                <a:lnTo>
                  <a:pt x="170228" y="242612"/>
                </a:lnTo>
                <a:lnTo>
                  <a:pt x="196999" y="221379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5" name="SMARTPenAnnotation179"/>
          <p:cNvSpPr/>
          <p:nvPr/>
        </p:nvSpPr>
        <p:spPr bwMode="auto">
          <a:xfrm>
            <a:off x="6209347" y="5975032"/>
            <a:ext cx="180024" cy="240031"/>
          </a:xfrm>
          <a:custGeom>
            <a:avLst/>
            <a:gdLst/>
            <a:ahLst/>
            <a:cxnLst/>
            <a:rect l="0" t="0" r="0" b="0"/>
            <a:pathLst>
              <a:path w="180024" h="240031">
                <a:moveTo>
                  <a:pt x="0" y="0"/>
                </a:moveTo>
                <a:lnTo>
                  <a:pt x="9102" y="4551"/>
                </a:lnTo>
                <a:lnTo>
                  <a:pt x="11783" y="6844"/>
                </a:lnTo>
                <a:lnTo>
                  <a:pt x="13570" y="9325"/>
                </a:lnTo>
                <a:lnTo>
                  <a:pt x="14762" y="11932"/>
                </a:lnTo>
                <a:lnTo>
                  <a:pt x="16509" y="17480"/>
                </a:lnTo>
                <a:lnTo>
                  <a:pt x="20990" y="33804"/>
                </a:lnTo>
                <a:lnTo>
                  <a:pt x="22566" y="44444"/>
                </a:lnTo>
                <a:lnTo>
                  <a:pt x="23616" y="56299"/>
                </a:lnTo>
                <a:lnTo>
                  <a:pt x="24317" y="68965"/>
                </a:lnTo>
                <a:lnTo>
                  <a:pt x="25736" y="83124"/>
                </a:lnTo>
                <a:lnTo>
                  <a:pt x="27635" y="98279"/>
                </a:lnTo>
                <a:lnTo>
                  <a:pt x="29853" y="114097"/>
                </a:lnTo>
                <a:lnTo>
                  <a:pt x="33237" y="129404"/>
                </a:lnTo>
                <a:lnTo>
                  <a:pt x="37398" y="144372"/>
                </a:lnTo>
                <a:lnTo>
                  <a:pt x="42077" y="159113"/>
                </a:lnTo>
                <a:lnTo>
                  <a:pt x="45197" y="167988"/>
                </a:lnTo>
                <a:lnTo>
                  <a:pt x="48662" y="175309"/>
                </a:lnTo>
                <a:lnTo>
                  <a:pt x="49586" y="170213"/>
                </a:lnTo>
                <a:lnTo>
                  <a:pt x="50203" y="160147"/>
                </a:lnTo>
                <a:lnTo>
                  <a:pt x="50613" y="146770"/>
                </a:lnTo>
                <a:lnTo>
                  <a:pt x="51840" y="132137"/>
                </a:lnTo>
                <a:lnTo>
                  <a:pt x="53610" y="116667"/>
                </a:lnTo>
                <a:lnTo>
                  <a:pt x="55743" y="100637"/>
                </a:lnTo>
                <a:lnTo>
                  <a:pt x="58116" y="88047"/>
                </a:lnTo>
                <a:lnTo>
                  <a:pt x="60652" y="77748"/>
                </a:lnTo>
                <a:lnTo>
                  <a:pt x="63295" y="68977"/>
                </a:lnTo>
                <a:lnTo>
                  <a:pt x="66009" y="61225"/>
                </a:lnTo>
                <a:lnTo>
                  <a:pt x="68771" y="54152"/>
                </a:lnTo>
                <a:lnTo>
                  <a:pt x="71565" y="47531"/>
                </a:lnTo>
                <a:lnTo>
                  <a:pt x="75333" y="40260"/>
                </a:lnTo>
                <a:lnTo>
                  <a:pt x="79749" y="32555"/>
                </a:lnTo>
                <a:lnTo>
                  <a:pt x="84599" y="24561"/>
                </a:lnTo>
                <a:lnTo>
                  <a:pt x="88784" y="19231"/>
                </a:lnTo>
                <a:lnTo>
                  <a:pt x="92527" y="15679"/>
                </a:lnTo>
                <a:lnTo>
                  <a:pt x="95975" y="13310"/>
                </a:lnTo>
                <a:lnTo>
                  <a:pt x="100178" y="10778"/>
                </a:lnTo>
                <a:lnTo>
                  <a:pt x="104885" y="8138"/>
                </a:lnTo>
                <a:lnTo>
                  <a:pt x="109928" y="5425"/>
                </a:lnTo>
                <a:lnTo>
                  <a:pt x="114243" y="4570"/>
                </a:lnTo>
                <a:lnTo>
                  <a:pt x="118072" y="4951"/>
                </a:lnTo>
                <a:lnTo>
                  <a:pt x="121577" y="6159"/>
                </a:lnTo>
                <a:lnTo>
                  <a:pt x="124867" y="6963"/>
                </a:lnTo>
                <a:lnTo>
                  <a:pt x="128012" y="7500"/>
                </a:lnTo>
                <a:lnTo>
                  <a:pt x="131061" y="7857"/>
                </a:lnTo>
                <a:lnTo>
                  <a:pt x="134047" y="9048"/>
                </a:lnTo>
                <a:lnTo>
                  <a:pt x="136990" y="10795"/>
                </a:lnTo>
                <a:lnTo>
                  <a:pt x="139904" y="12912"/>
                </a:lnTo>
                <a:lnTo>
                  <a:pt x="142799" y="15275"/>
                </a:lnTo>
                <a:lnTo>
                  <a:pt x="145682" y="17804"/>
                </a:lnTo>
                <a:lnTo>
                  <a:pt x="148556" y="20442"/>
                </a:lnTo>
                <a:lnTo>
                  <a:pt x="151425" y="24106"/>
                </a:lnTo>
                <a:lnTo>
                  <a:pt x="154290" y="28453"/>
                </a:lnTo>
                <a:lnTo>
                  <a:pt x="157152" y="33256"/>
                </a:lnTo>
                <a:lnTo>
                  <a:pt x="159061" y="39316"/>
                </a:lnTo>
                <a:lnTo>
                  <a:pt x="160333" y="46213"/>
                </a:lnTo>
                <a:lnTo>
                  <a:pt x="161181" y="53669"/>
                </a:lnTo>
                <a:lnTo>
                  <a:pt x="161747" y="64354"/>
                </a:lnTo>
                <a:lnTo>
                  <a:pt x="162375" y="91467"/>
                </a:lnTo>
                <a:lnTo>
                  <a:pt x="163495" y="105746"/>
                </a:lnTo>
                <a:lnTo>
                  <a:pt x="165194" y="120027"/>
                </a:lnTo>
                <a:lnTo>
                  <a:pt x="167280" y="134310"/>
                </a:lnTo>
                <a:lnTo>
                  <a:pt x="168670" y="146691"/>
                </a:lnTo>
                <a:lnTo>
                  <a:pt x="169597" y="157801"/>
                </a:lnTo>
                <a:lnTo>
                  <a:pt x="170215" y="168066"/>
                </a:lnTo>
                <a:lnTo>
                  <a:pt x="170901" y="189631"/>
                </a:lnTo>
                <a:lnTo>
                  <a:pt x="171084" y="200716"/>
                </a:lnTo>
                <a:lnTo>
                  <a:pt x="172158" y="210011"/>
                </a:lnTo>
                <a:lnTo>
                  <a:pt x="173828" y="218112"/>
                </a:lnTo>
                <a:lnTo>
                  <a:pt x="180023" y="24003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6" name="SMARTPenAnnotation180"/>
          <p:cNvSpPr/>
          <p:nvPr/>
        </p:nvSpPr>
        <p:spPr bwMode="auto">
          <a:xfrm>
            <a:off x="6466522" y="5889500"/>
            <a:ext cx="205741" cy="256983"/>
          </a:xfrm>
          <a:custGeom>
            <a:avLst/>
            <a:gdLst/>
            <a:ahLst/>
            <a:cxnLst/>
            <a:rect l="0" t="0" r="0" b="0"/>
            <a:pathLst>
              <a:path w="205741" h="256983">
                <a:moveTo>
                  <a:pt x="0" y="42670"/>
                </a:moveTo>
                <a:lnTo>
                  <a:pt x="9102" y="51772"/>
                </a:lnTo>
                <a:lnTo>
                  <a:pt x="12735" y="56358"/>
                </a:lnTo>
                <a:lnTo>
                  <a:pt x="16110" y="61320"/>
                </a:lnTo>
                <a:lnTo>
                  <a:pt x="19313" y="66533"/>
                </a:lnTo>
                <a:lnTo>
                  <a:pt x="21447" y="72867"/>
                </a:lnTo>
                <a:lnTo>
                  <a:pt x="22871" y="79946"/>
                </a:lnTo>
                <a:lnTo>
                  <a:pt x="23820" y="87523"/>
                </a:lnTo>
                <a:lnTo>
                  <a:pt x="25405" y="97337"/>
                </a:lnTo>
                <a:lnTo>
                  <a:pt x="29706" y="120941"/>
                </a:lnTo>
                <a:lnTo>
                  <a:pt x="32187" y="131998"/>
                </a:lnTo>
                <a:lnTo>
                  <a:pt x="34793" y="142227"/>
                </a:lnTo>
                <a:lnTo>
                  <a:pt x="37483" y="151904"/>
                </a:lnTo>
                <a:lnTo>
                  <a:pt x="39276" y="161212"/>
                </a:lnTo>
                <a:lnTo>
                  <a:pt x="40471" y="170275"/>
                </a:lnTo>
                <a:lnTo>
                  <a:pt x="41269" y="179176"/>
                </a:lnTo>
                <a:lnTo>
                  <a:pt x="42752" y="189871"/>
                </a:lnTo>
                <a:lnTo>
                  <a:pt x="46941" y="214455"/>
                </a:lnTo>
                <a:lnTo>
                  <a:pt x="49392" y="223868"/>
                </a:lnTo>
                <a:lnTo>
                  <a:pt x="51977" y="231096"/>
                </a:lnTo>
                <a:lnTo>
                  <a:pt x="58422" y="244990"/>
                </a:lnTo>
                <a:lnTo>
                  <a:pt x="58950" y="245177"/>
                </a:lnTo>
                <a:lnTo>
                  <a:pt x="59302" y="244350"/>
                </a:lnTo>
                <a:lnTo>
                  <a:pt x="64419" y="213424"/>
                </a:lnTo>
                <a:lnTo>
                  <a:pt x="69271" y="176663"/>
                </a:lnTo>
                <a:lnTo>
                  <a:pt x="71898" y="154858"/>
                </a:lnTo>
                <a:lnTo>
                  <a:pt x="74601" y="136512"/>
                </a:lnTo>
                <a:lnTo>
                  <a:pt x="77357" y="120471"/>
                </a:lnTo>
                <a:lnTo>
                  <a:pt x="80146" y="105968"/>
                </a:lnTo>
                <a:lnTo>
                  <a:pt x="82958" y="94394"/>
                </a:lnTo>
                <a:lnTo>
                  <a:pt x="85786" y="84772"/>
                </a:lnTo>
                <a:lnTo>
                  <a:pt x="88622" y="76453"/>
                </a:lnTo>
                <a:lnTo>
                  <a:pt x="96855" y="54510"/>
                </a:lnTo>
                <a:lnTo>
                  <a:pt x="101718" y="41991"/>
                </a:lnTo>
                <a:lnTo>
                  <a:pt x="105912" y="32692"/>
                </a:lnTo>
                <a:lnTo>
                  <a:pt x="109661" y="25540"/>
                </a:lnTo>
                <a:lnTo>
                  <a:pt x="113112" y="19821"/>
                </a:lnTo>
                <a:lnTo>
                  <a:pt x="117317" y="15054"/>
                </a:lnTo>
                <a:lnTo>
                  <a:pt x="122027" y="10925"/>
                </a:lnTo>
                <a:lnTo>
                  <a:pt x="127071" y="7219"/>
                </a:lnTo>
                <a:lnTo>
                  <a:pt x="131386" y="4748"/>
                </a:lnTo>
                <a:lnTo>
                  <a:pt x="135216" y="3101"/>
                </a:lnTo>
                <a:lnTo>
                  <a:pt x="138722" y="2003"/>
                </a:lnTo>
                <a:lnTo>
                  <a:pt x="142964" y="1271"/>
                </a:lnTo>
                <a:lnTo>
                  <a:pt x="147697" y="783"/>
                </a:lnTo>
                <a:lnTo>
                  <a:pt x="157083" y="241"/>
                </a:lnTo>
                <a:lnTo>
                  <a:pt x="164430" y="0"/>
                </a:lnTo>
                <a:lnTo>
                  <a:pt x="167723" y="888"/>
                </a:lnTo>
                <a:lnTo>
                  <a:pt x="173921" y="4415"/>
                </a:lnTo>
                <a:lnTo>
                  <a:pt x="179851" y="11698"/>
                </a:lnTo>
                <a:lnTo>
                  <a:pt x="182765" y="16306"/>
                </a:lnTo>
                <a:lnTo>
                  <a:pt x="185661" y="21284"/>
                </a:lnTo>
                <a:lnTo>
                  <a:pt x="188544" y="26508"/>
                </a:lnTo>
                <a:lnTo>
                  <a:pt x="191419" y="31895"/>
                </a:lnTo>
                <a:lnTo>
                  <a:pt x="193335" y="37392"/>
                </a:lnTo>
                <a:lnTo>
                  <a:pt x="194613" y="42961"/>
                </a:lnTo>
                <a:lnTo>
                  <a:pt x="201214" y="83790"/>
                </a:lnTo>
                <a:lnTo>
                  <a:pt x="201770" y="97706"/>
                </a:lnTo>
                <a:lnTo>
                  <a:pt x="201188" y="111746"/>
                </a:lnTo>
                <a:lnTo>
                  <a:pt x="199848" y="125868"/>
                </a:lnTo>
                <a:lnTo>
                  <a:pt x="199907" y="138140"/>
                </a:lnTo>
                <a:lnTo>
                  <a:pt x="200899" y="149179"/>
                </a:lnTo>
                <a:lnTo>
                  <a:pt x="202513" y="159396"/>
                </a:lnTo>
                <a:lnTo>
                  <a:pt x="203588" y="168112"/>
                </a:lnTo>
                <a:lnTo>
                  <a:pt x="204306" y="175828"/>
                </a:lnTo>
                <a:lnTo>
                  <a:pt x="204784" y="182877"/>
                </a:lnTo>
                <a:lnTo>
                  <a:pt x="204150" y="191386"/>
                </a:lnTo>
                <a:lnTo>
                  <a:pt x="202775" y="200869"/>
                </a:lnTo>
                <a:lnTo>
                  <a:pt x="200906" y="211001"/>
                </a:lnTo>
                <a:lnTo>
                  <a:pt x="199660" y="218708"/>
                </a:lnTo>
                <a:lnTo>
                  <a:pt x="198830" y="224799"/>
                </a:lnTo>
                <a:lnTo>
                  <a:pt x="198275" y="229812"/>
                </a:lnTo>
                <a:lnTo>
                  <a:pt x="198858" y="235059"/>
                </a:lnTo>
                <a:lnTo>
                  <a:pt x="200200" y="240461"/>
                </a:lnTo>
                <a:lnTo>
                  <a:pt x="205740" y="256982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7" name="SMARTPenAnnotation181"/>
          <p:cNvSpPr/>
          <p:nvPr/>
        </p:nvSpPr>
        <p:spPr bwMode="auto">
          <a:xfrm>
            <a:off x="6740842" y="5864285"/>
            <a:ext cx="171451" cy="230223"/>
          </a:xfrm>
          <a:custGeom>
            <a:avLst/>
            <a:gdLst/>
            <a:ahLst/>
            <a:cxnLst/>
            <a:rect l="0" t="0" r="0" b="0"/>
            <a:pathLst>
              <a:path w="171451" h="230223">
                <a:moveTo>
                  <a:pt x="0" y="205044"/>
                </a:moveTo>
                <a:lnTo>
                  <a:pt x="23864" y="193113"/>
                </a:lnTo>
                <a:lnTo>
                  <a:pt x="28292" y="190422"/>
                </a:lnTo>
                <a:lnTo>
                  <a:pt x="32196" y="187677"/>
                </a:lnTo>
                <a:lnTo>
                  <a:pt x="35752" y="184894"/>
                </a:lnTo>
                <a:lnTo>
                  <a:pt x="40027" y="182085"/>
                </a:lnTo>
                <a:lnTo>
                  <a:pt x="44782" y="179261"/>
                </a:lnTo>
                <a:lnTo>
                  <a:pt x="49858" y="176426"/>
                </a:lnTo>
                <a:lnTo>
                  <a:pt x="54193" y="173583"/>
                </a:lnTo>
                <a:lnTo>
                  <a:pt x="58036" y="170735"/>
                </a:lnTo>
                <a:lnTo>
                  <a:pt x="61551" y="167884"/>
                </a:lnTo>
                <a:lnTo>
                  <a:pt x="65799" y="163126"/>
                </a:lnTo>
                <a:lnTo>
                  <a:pt x="70536" y="157096"/>
                </a:lnTo>
                <a:lnTo>
                  <a:pt x="75599" y="150219"/>
                </a:lnTo>
                <a:lnTo>
                  <a:pt x="79927" y="144682"/>
                </a:lnTo>
                <a:lnTo>
                  <a:pt x="83764" y="140038"/>
                </a:lnTo>
                <a:lnTo>
                  <a:pt x="87276" y="135989"/>
                </a:lnTo>
                <a:lnTo>
                  <a:pt x="90569" y="132338"/>
                </a:lnTo>
                <a:lnTo>
                  <a:pt x="96767" y="125741"/>
                </a:lnTo>
                <a:lnTo>
                  <a:pt x="99754" y="119790"/>
                </a:lnTo>
                <a:lnTo>
                  <a:pt x="102698" y="112013"/>
                </a:lnTo>
                <a:lnTo>
                  <a:pt x="105612" y="103019"/>
                </a:lnTo>
                <a:lnTo>
                  <a:pt x="107556" y="96070"/>
                </a:lnTo>
                <a:lnTo>
                  <a:pt x="108852" y="90485"/>
                </a:lnTo>
                <a:lnTo>
                  <a:pt x="109715" y="85809"/>
                </a:lnTo>
                <a:lnTo>
                  <a:pt x="109339" y="76024"/>
                </a:lnTo>
                <a:lnTo>
                  <a:pt x="108135" y="62833"/>
                </a:lnTo>
                <a:lnTo>
                  <a:pt x="105210" y="36112"/>
                </a:lnTo>
                <a:lnTo>
                  <a:pt x="103910" y="21061"/>
                </a:lnTo>
                <a:lnTo>
                  <a:pt x="101658" y="15714"/>
                </a:lnTo>
                <a:lnTo>
                  <a:pt x="98252" y="11197"/>
                </a:lnTo>
                <a:lnTo>
                  <a:pt x="94077" y="7233"/>
                </a:lnTo>
                <a:lnTo>
                  <a:pt x="90341" y="4590"/>
                </a:lnTo>
                <a:lnTo>
                  <a:pt x="86897" y="2828"/>
                </a:lnTo>
                <a:lnTo>
                  <a:pt x="83649" y="1654"/>
                </a:lnTo>
                <a:lnTo>
                  <a:pt x="80531" y="870"/>
                </a:lnTo>
                <a:lnTo>
                  <a:pt x="77500" y="348"/>
                </a:lnTo>
                <a:lnTo>
                  <a:pt x="74527" y="0"/>
                </a:lnTo>
                <a:lnTo>
                  <a:pt x="70639" y="1674"/>
                </a:lnTo>
                <a:lnTo>
                  <a:pt x="66143" y="4694"/>
                </a:lnTo>
                <a:lnTo>
                  <a:pt x="61240" y="8613"/>
                </a:lnTo>
                <a:lnTo>
                  <a:pt x="57019" y="12178"/>
                </a:lnTo>
                <a:lnTo>
                  <a:pt x="53253" y="15507"/>
                </a:lnTo>
                <a:lnTo>
                  <a:pt x="49790" y="18679"/>
                </a:lnTo>
                <a:lnTo>
                  <a:pt x="47480" y="21746"/>
                </a:lnTo>
                <a:lnTo>
                  <a:pt x="44915" y="27693"/>
                </a:lnTo>
                <a:lnTo>
                  <a:pt x="38920" y="45498"/>
                </a:lnTo>
                <a:lnTo>
                  <a:pt x="37376" y="52008"/>
                </a:lnTo>
                <a:lnTo>
                  <a:pt x="36348" y="58253"/>
                </a:lnTo>
                <a:lnTo>
                  <a:pt x="35662" y="64321"/>
                </a:lnTo>
                <a:lnTo>
                  <a:pt x="34252" y="73129"/>
                </a:lnTo>
                <a:lnTo>
                  <a:pt x="30146" y="95615"/>
                </a:lnTo>
                <a:lnTo>
                  <a:pt x="29623" y="110184"/>
                </a:lnTo>
                <a:lnTo>
                  <a:pt x="30226" y="126565"/>
                </a:lnTo>
                <a:lnTo>
                  <a:pt x="31581" y="144152"/>
                </a:lnTo>
                <a:lnTo>
                  <a:pt x="33436" y="158734"/>
                </a:lnTo>
                <a:lnTo>
                  <a:pt x="35626" y="171314"/>
                </a:lnTo>
                <a:lnTo>
                  <a:pt x="38038" y="182557"/>
                </a:lnTo>
                <a:lnTo>
                  <a:pt x="40599" y="191005"/>
                </a:lnTo>
                <a:lnTo>
                  <a:pt x="43259" y="197590"/>
                </a:lnTo>
                <a:lnTo>
                  <a:pt x="45984" y="202933"/>
                </a:lnTo>
                <a:lnTo>
                  <a:pt x="48753" y="207447"/>
                </a:lnTo>
                <a:lnTo>
                  <a:pt x="51552" y="211409"/>
                </a:lnTo>
                <a:lnTo>
                  <a:pt x="54371" y="215002"/>
                </a:lnTo>
                <a:lnTo>
                  <a:pt x="57202" y="218351"/>
                </a:lnTo>
                <a:lnTo>
                  <a:pt x="60042" y="221535"/>
                </a:lnTo>
                <a:lnTo>
                  <a:pt x="62889" y="224611"/>
                </a:lnTo>
                <a:lnTo>
                  <a:pt x="67643" y="226661"/>
                </a:lnTo>
                <a:lnTo>
                  <a:pt x="73670" y="228028"/>
                </a:lnTo>
                <a:lnTo>
                  <a:pt x="80546" y="228940"/>
                </a:lnTo>
                <a:lnTo>
                  <a:pt x="86083" y="229547"/>
                </a:lnTo>
                <a:lnTo>
                  <a:pt x="90726" y="229952"/>
                </a:lnTo>
                <a:lnTo>
                  <a:pt x="94774" y="230222"/>
                </a:lnTo>
                <a:lnTo>
                  <a:pt x="98425" y="229450"/>
                </a:lnTo>
                <a:lnTo>
                  <a:pt x="101812" y="227982"/>
                </a:lnTo>
                <a:lnTo>
                  <a:pt x="105022" y="226052"/>
                </a:lnTo>
                <a:lnTo>
                  <a:pt x="109067" y="223811"/>
                </a:lnTo>
                <a:lnTo>
                  <a:pt x="118642" y="218783"/>
                </a:lnTo>
                <a:lnTo>
                  <a:pt x="134742" y="210597"/>
                </a:lnTo>
                <a:lnTo>
                  <a:pt x="139358" y="206841"/>
                </a:lnTo>
                <a:lnTo>
                  <a:pt x="143388" y="202432"/>
                </a:lnTo>
                <a:lnTo>
                  <a:pt x="171450" y="153610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SMARTPenAnnotation182"/>
          <p:cNvSpPr/>
          <p:nvPr/>
        </p:nvSpPr>
        <p:spPr bwMode="auto">
          <a:xfrm>
            <a:off x="6929939" y="5846445"/>
            <a:ext cx="205239" cy="290773"/>
          </a:xfrm>
          <a:custGeom>
            <a:avLst/>
            <a:gdLst/>
            <a:ahLst/>
            <a:cxnLst/>
            <a:rect l="0" t="0" r="0" b="0"/>
            <a:pathLst>
              <a:path w="205239" h="290773">
                <a:moveTo>
                  <a:pt x="33788" y="0"/>
                </a:moveTo>
                <a:lnTo>
                  <a:pt x="33788" y="68083"/>
                </a:lnTo>
                <a:lnTo>
                  <a:pt x="34741" y="75868"/>
                </a:lnTo>
                <a:lnTo>
                  <a:pt x="36328" y="82964"/>
                </a:lnTo>
                <a:lnTo>
                  <a:pt x="38339" y="89599"/>
                </a:lnTo>
                <a:lnTo>
                  <a:pt x="40632" y="101643"/>
                </a:lnTo>
                <a:lnTo>
                  <a:pt x="45720" y="135344"/>
                </a:lnTo>
                <a:lnTo>
                  <a:pt x="47458" y="150237"/>
                </a:lnTo>
                <a:lnTo>
                  <a:pt x="48616" y="163023"/>
                </a:lnTo>
                <a:lnTo>
                  <a:pt x="49389" y="174404"/>
                </a:lnTo>
                <a:lnTo>
                  <a:pt x="50855" y="183897"/>
                </a:lnTo>
                <a:lnTo>
                  <a:pt x="52787" y="192130"/>
                </a:lnTo>
                <a:lnTo>
                  <a:pt x="55026" y="199524"/>
                </a:lnTo>
                <a:lnTo>
                  <a:pt x="56519" y="207311"/>
                </a:lnTo>
                <a:lnTo>
                  <a:pt x="57515" y="215360"/>
                </a:lnTo>
                <a:lnTo>
                  <a:pt x="58179" y="223583"/>
                </a:lnTo>
                <a:lnTo>
                  <a:pt x="58621" y="231923"/>
                </a:lnTo>
                <a:lnTo>
                  <a:pt x="59112" y="248809"/>
                </a:lnTo>
                <a:lnTo>
                  <a:pt x="58291" y="256360"/>
                </a:lnTo>
                <a:lnTo>
                  <a:pt x="56791" y="263299"/>
                </a:lnTo>
                <a:lnTo>
                  <a:pt x="54838" y="269830"/>
                </a:lnTo>
                <a:lnTo>
                  <a:pt x="53537" y="275137"/>
                </a:lnTo>
                <a:lnTo>
                  <a:pt x="52090" y="283573"/>
                </a:lnTo>
                <a:lnTo>
                  <a:pt x="50752" y="286203"/>
                </a:lnTo>
                <a:lnTo>
                  <a:pt x="48907" y="287958"/>
                </a:lnTo>
                <a:lnTo>
                  <a:pt x="46725" y="289127"/>
                </a:lnTo>
                <a:lnTo>
                  <a:pt x="41761" y="290426"/>
                </a:lnTo>
                <a:lnTo>
                  <a:pt x="39103" y="290772"/>
                </a:lnTo>
                <a:lnTo>
                  <a:pt x="36379" y="290050"/>
                </a:lnTo>
                <a:lnTo>
                  <a:pt x="30812" y="286708"/>
                </a:lnTo>
                <a:lnTo>
                  <a:pt x="25163" y="282049"/>
                </a:lnTo>
                <a:lnTo>
                  <a:pt x="22323" y="279472"/>
                </a:lnTo>
                <a:lnTo>
                  <a:pt x="16627" y="271530"/>
                </a:lnTo>
                <a:lnTo>
                  <a:pt x="13775" y="266745"/>
                </a:lnTo>
                <a:lnTo>
                  <a:pt x="10921" y="261650"/>
                </a:lnTo>
                <a:lnTo>
                  <a:pt x="5210" y="250908"/>
                </a:lnTo>
                <a:lnTo>
                  <a:pt x="3306" y="243472"/>
                </a:lnTo>
                <a:lnTo>
                  <a:pt x="2037" y="234705"/>
                </a:lnTo>
                <a:lnTo>
                  <a:pt x="1190" y="225050"/>
                </a:lnTo>
                <a:lnTo>
                  <a:pt x="626" y="215756"/>
                </a:lnTo>
                <a:lnTo>
                  <a:pt x="0" y="197808"/>
                </a:lnTo>
                <a:lnTo>
                  <a:pt x="786" y="189022"/>
                </a:lnTo>
                <a:lnTo>
                  <a:pt x="2261" y="180307"/>
                </a:lnTo>
                <a:lnTo>
                  <a:pt x="4197" y="171639"/>
                </a:lnTo>
                <a:lnTo>
                  <a:pt x="6441" y="163004"/>
                </a:lnTo>
                <a:lnTo>
                  <a:pt x="8890" y="154389"/>
                </a:lnTo>
                <a:lnTo>
                  <a:pt x="14149" y="137197"/>
                </a:lnTo>
                <a:lnTo>
                  <a:pt x="19663" y="120031"/>
                </a:lnTo>
                <a:lnTo>
                  <a:pt x="23418" y="111453"/>
                </a:lnTo>
                <a:lnTo>
                  <a:pt x="27827" y="102877"/>
                </a:lnTo>
                <a:lnTo>
                  <a:pt x="32672" y="94302"/>
                </a:lnTo>
                <a:lnTo>
                  <a:pt x="38759" y="84775"/>
                </a:lnTo>
                <a:lnTo>
                  <a:pt x="45674" y="74614"/>
                </a:lnTo>
                <a:lnTo>
                  <a:pt x="53143" y="64031"/>
                </a:lnTo>
                <a:lnTo>
                  <a:pt x="60026" y="56022"/>
                </a:lnTo>
                <a:lnTo>
                  <a:pt x="66520" y="49731"/>
                </a:lnTo>
                <a:lnTo>
                  <a:pt x="72755" y="44584"/>
                </a:lnTo>
                <a:lnTo>
                  <a:pt x="78816" y="40200"/>
                </a:lnTo>
                <a:lnTo>
                  <a:pt x="84762" y="36325"/>
                </a:lnTo>
                <a:lnTo>
                  <a:pt x="90630" y="32789"/>
                </a:lnTo>
                <a:lnTo>
                  <a:pt x="96448" y="30432"/>
                </a:lnTo>
                <a:lnTo>
                  <a:pt x="102231" y="28860"/>
                </a:lnTo>
                <a:lnTo>
                  <a:pt x="107992" y="27813"/>
                </a:lnTo>
                <a:lnTo>
                  <a:pt x="113737" y="28066"/>
                </a:lnTo>
                <a:lnTo>
                  <a:pt x="119473" y="29189"/>
                </a:lnTo>
                <a:lnTo>
                  <a:pt x="125201" y="30889"/>
                </a:lnTo>
                <a:lnTo>
                  <a:pt x="130925" y="32975"/>
                </a:lnTo>
                <a:lnTo>
                  <a:pt x="136646" y="35318"/>
                </a:lnTo>
                <a:lnTo>
                  <a:pt x="142364" y="37833"/>
                </a:lnTo>
                <a:lnTo>
                  <a:pt x="153799" y="43167"/>
                </a:lnTo>
                <a:lnTo>
                  <a:pt x="159515" y="45923"/>
                </a:lnTo>
                <a:lnTo>
                  <a:pt x="165231" y="49665"/>
                </a:lnTo>
                <a:lnTo>
                  <a:pt x="170947" y="54065"/>
                </a:lnTo>
                <a:lnTo>
                  <a:pt x="176662" y="58903"/>
                </a:lnTo>
                <a:lnTo>
                  <a:pt x="181425" y="63081"/>
                </a:lnTo>
                <a:lnTo>
                  <a:pt x="189257" y="70264"/>
                </a:lnTo>
                <a:lnTo>
                  <a:pt x="205238" y="85725"/>
                </a:lnTo>
              </a:path>
            </a:pathLst>
          </a:cu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umbers design template">
  <a:themeElements>
    <a:clrScheme name="Office Theme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Numbers design template</Template>
  <TotalTime>156</TotalTime>
  <Words>55</Words>
  <Application>Microsoft Office PowerPoint</Application>
  <PresentationFormat>On-screen Show (4:3)</PresentationFormat>
  <Paragraphs>21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Numbers design template</vt:lpstr>
      <vt:lpstr>Welcome!</vt:lpstr>
      <vt:lpstr>About me</vt:lpstr>
      <vt:lpstr>Hermes and Daria</vt:lpstr>
      <vt:lpstr>Introduce your partner</vt:lpstr>
      <vt:lpstr>Resources</vt:lpstr>
      <vt:lpstr>Class expectations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17</cp:revision>
  <dcterms:created xsi:type="dcterms:W3CDTF">2009-09-08T23:16:11Z</dcterms:created>
  <dcterms:modified xsi:type="dcterms:W3CDTF">2009-09-09T18:05:55Z</dcterms:modified>
</cp:coreProperties>
</file>